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 varScale="1">
        <p:scale>
          <a:sx n="72" d="100"/>
          <a:sy n="72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420C5-6835-409A-A266-01DBB7CE3B7F}" type="datetimeFigureOut">
              <a:rPr lang="hr-HR" smtClean="0"/>
              <a:pPr/>
              <a:t>24.4.2012.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B3727-0D3F-4BFC-8E27-FA6F61B4436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767656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39D5A-B44B-4D30-9F50-D3302B9EA87B}" type="datetime1">
              <a:rPr lang="hr-HR" smtClean="0"/>
              <a:pPr/>
              <a:t>24.4.2012.</a:t>
            </a:fld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CBE001-F56C-42FE-BA3F-8726F34FBB4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r-HR" smtClean="0"/>
              <a:t>Nikola  Ivanuša</a:t>
            </a:r>
            <a:endParaRPr lang="hr-H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6233-71C4-4D77-9E8A-6B03E714EAF2}" type="datetime1">
              <a:rPr lang="hr-HR" smtClean="0"/>
              <a:pPr/>
              <a:t>24.4.2012.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Nikola  Ivanuša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BE001-F56C-42FE-BA3F-8726F34FBB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52A2-C38C-437F-BDC2-207357A34DE6}" type="datetime1">
              <a:rPr lang="hr-HR" smtClean="0"/>
              <a:pPr/>
              <a:t>24.4.2012.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Nikola  Ivanuša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BE001-F56C-42FE-BA3F-8726F34FBB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404C496-1F0E-4D42-9AFE-05D729A18EF0}" type="datetime1">
              <a:rPr lang="hr-HR" smtClean="0"/>
              <a:pPr/>
              <a:t>24.4.2012.</a:t>
            </a:fld>
            <a:endParaRPr lang="hr-HR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CBE001-F56C-42FE-BA3F-8726F34FBB4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r-HR" smtClean="0"/>
              <a:t>Nikola  Ivanuša</a:t>
            </a:r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6087-86EC-4C00-B39B-F0AAA68C42D6}" type="datetime1">
              <a:rPr lang="hr-HR" smtClean="0"/>
              <a:pPr/>
              <a:t>24.4.2012.</a:t>
            </a:fld>
            <a:endParaRPr lang="hr-H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CBE001-F56C-42FE-BA3F-8726F34FBB4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r-HR" smtClean="0"/>
              <a:t>Nikola  Ivanuša</a:t>
            </a:r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73E62BC-0D50-4CC1-9211-BFC6232BB7FE}" type="datetime1">
              <a:rPr lang="hr-HR" smtClean="0"/>
              <a:pPr/>
              <a:t>24.4.2012.</a:t>
            </a:fld>
            <a:endParaRPr lang="hr-HR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CBE001-F56C-42FE-BA3F-8726F34FBB4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hr-HR" smtClean="0"/>
              <a:t>Nikola  Ivanuša</a:t>
            </a:r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913C70E-7637-44D2-BE8B-BB0F0CBF2375}" type="datetime1">
              <a:rPr lang="hr-HR" smtClean="0"/>
              <a:pPr/>
              <a:t>24.4.2012.</a:t>
            </a:fld>
            <a:endParaRPr lang="hr-HR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CBE001-F56C-42FE-BA3F-8726F34FBB4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hr-HR" smtClean="0"/>
              <a:t>Nikola  Ivanuša</a:t>
            </a:r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5B65-2159-4F74-8C1A-3611A5E1CB10}" type="datetime1">
              <a:rPr lang="hr-HR" smtClean="0"/>
              <a:pPr/>
              <a:t>24.4.2012.</a:t>
            </a:fld>
            <a:endParaRPr lang="hr-H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CBE001-F56C-42FE-BA3F-8726F34FBB4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r-HR" smtClean="0"/>
              <a:t>Nikola  Ivanuša</a:t>
            </a:r>
            <a:endParaRPr lang="hr-HR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9BF2-3077-40B2-90FF-B69CA1E21AE9}" type="datetime1">
              <a:rPr lang="hr-HR" smtClean="0"/>
              <a:pPr/>
              <a:t>24.4.2012.</a:t>
            </a:fld>
            <a:endParaRPr lang="hr-H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CBE001-F56C-42FE-BA3F-8726F34FBB4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r-HR" smtClean="0"/>
              <a:t>Nikola  Ivanuša</a:t>
            </a:r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16C5AFA-48BE-43FE-921F-6CBC960714B7}" type="datetime1">
              <a:rPr lang="hr-HR" smtClean="0"/>
              <a:pPr/>
              <a:t>24.4.2012.</a:t>
            </a:fld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CBE001-F56C-42FE-BA3F-8726F34FBB4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hr-HR" smtClean="0"/>
              <a:t>Nikola  Ivanuša</a:t>
            </a:r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D8D656-0B1A-4B8A-B059-B32BCAC55112}" type="datetime1">
              <a:rPr lang="hr-HR" smtClean="0"/>
              <a:pPr/>
              <a:t>24.4.2012.</a:t>
            </a:fld>
            <a:endParaRPr lang="hr-H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CBE001-F56C-42FE-BA3F-8726F34FBB4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r-HR" smtClean="0"/>
              <a:t>Nikola  Ivanuša</a:t>
            </a:r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3622E5FF-1FF3-4116-845E-F77335EAE473}" type="datetime1">
              <a:rPr lang="hr-HR" smtClean="0"/>
              <a:pPr/>
              <a:t>24.4.2012.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r>
              <a:rPr lang="hr-HR" smtClean="0"/>
              <a:t>Nikola  Ivanuša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97CBE001-F56C-42FE-BA3F-8726F34FBB4D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Picture 2" descr="C:\Users\kor009\Desktop\kiii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0"/>
            <a:ext cx="962025" cy="12287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2970745" y="4869160"/>
            <a:ext cx="31357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Biljke</a:t>
            </a:r>
            <a:endParaRPr lang="hr-HR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7310978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r-H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r-HR" sz="2400" dirty="0" smtClean="0"/>
              <a:t>A)Suncu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2400" dirty="0" smtClean="0"/>
              <a:t>B)Umjetnoj svjetlosti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2400" dirty="0" smtClean="0"/>
              <a:t>C)Jednako</a:t>
            </a:r>
            <a:endParaRPr lang="hr-HR" sz="2400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404C496-1F0E-4D42-9AFE-05D729A18EF0}" type="datetime1">
              <a:rPr lang="hr-HR" smtClean="0"/>
              <a:pPr/>
              <a:t>24.4.2012.</a:t>
            </a:fld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CBE001-F56C-42FE-BA3F-8726F34FBB4D}" type="slidenum">
              <a:rPr lang="hr-HR" smtClean="0"/>
              <a:pPr/>
              <a:t>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r-HR" smtClean="0"/>
              <a:t>Nikola  Ivanuša</a:t>
            </a:r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solidFill>
                  <a:srgbClr val="92D050"/>
                </a:solidFill>
              </a:rPr>
              <a:t>Da li biljke rastu bolje </a:t>
            </a:r>
            <a:r>
              <a:rPr lang="hr-HR" dirty="0" smtClean="0">
                <a:solidFill>
                  <a:srgbClr val="92D050"/>
                </a:solidFill>
              </a:rPr>
              <a:t>na </a:t>
            </a:r>
            <a:r>
              <a:rPr lang="hr-HR" dirty="0">
                <a:solidFill>
                  <a:srgbClr val="92D050"/>
                </a:solidFill>
              </a:rPr>
              <a:t>suncu ili umjetnoj </a:t>
            </a:r>
            <a:r>
              <a:rPr lang="hr-HR" dirty="0" smtClean="0">
                <a:solidFill>
                  <a:srgbClr val="92D050"/>
                </a:solidFill>
              </a:rPr>
              <a:t>svjetlosti ?</a:t>
            </a:r>
            <a:endParaRPr lang="hr-HR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2504681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r-H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r-HR" sz="2400" dirty="0" smtClean="0"/>
              <a:t>A)Fotosintezu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2400" dirty="0" smtClean="0"/>
              <a:t>B)Osmoza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404C496-1F0E-4D42-9AFE-05D729A18EF0}" type="datetime1">
              <a:rPr lang="hr-HR" smtClean="0"/>
              <a:pPr/>
              <a:t>24.4.2012.</a:t>
            </a:fld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CBE001-F56C-42FE-BA3F-8726F34FBB4D}" type="slidenum">
              <a:rPr lang="hr-HR" smtClean="0"/>
              <a:pPr/>
              <a:t>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r-HR" smtClean="0"/>
              <a:t>Nikola  Ivanuša</a:t>
            </a:r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395536" y="-243408"/>
            <a:ext cx="7680960" cy="1066800"/>
          </a:xfrm>
        </p:spPr>
        <p:txBody>
          <a:bodyPr/>
          <a:lstStyle/>
          <a:p>
            <a:r>
              <a:rPr lang="hr-HR" dirty="0" smtClean="0">
                <a:solidFill>
                  <a:srgbClr val="92D050"/>
                </a:solidFill>
              </a:rPr>
              <a:t>Koji proces koristi svaka biljka ?</a:t>
            </a:r>
            <a:endParaRPr lang="hr-HR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057749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EEEC8C-2262-49F7-94EC-22B319AF7C42}" type="datetime1">
              <a:rPr lang="hr-HR" smtClean="0"/>
              <a:pPr/>
              <a:t>24.4.2012.</a:t>
            </a:fld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CBE001-F56C-42FE-BA3F-8726F34FBB4D}" type="slidenum">
              <a:rPr lang="hr-HR" smtClean="0"/>
              <a:pPr/>
              <a:t>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r-HR" smtClean="0"/>
              <a:t>Nikola  Ivanuša</a:t>
            </a:r>
            <a:endParaRPr lang="hr-HR"/>
          </a:p>
        </p:txBody>
      </p:sp>
      <p:sp>
        <p:nvSpPr>
          <p:cNvPr id="7" name="TekstniOkvir 6"/>
          <p:cNvSpPr txBox="1"/>
          <p:nvPr/>
        </p:nvSpPr>
        <p:spPr>
          <a:xfrm>
            <a:off x="683568" y="188640"/>
            <a:ext cx="76683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92D050"/>
                </a:solidFill>
              </a:rPr>
              <a:t>Biljke</a:t>
            </a:r>
            <a:r>
              <a:rPr lang="vi-VN" sz="2400" dirty="0"/>
              <a:t> </a:t>
            </a:r>
            <a:r>
              <a:rPr lang="vi-VN" sz="2800" dirty="0" smtClean="0"/>
              <a:t>su </a:t>
            </a:r>
            <a:r>
              <a:rPr lang="vi-VN" sz="2800" dirty="0"/>
              <a:t>glavna grupa koja sadrži preko 300,000 vrsta, uključujući i organizme kao drveće, cvijeće, bilje i paprati</a:t>
            </a:r>
            <a:r>
              <a:rPr lang="vi-VN" sz="2800" dirty="0" smtClean="0"/>
              <a:t>.</a:t>
            </a:r>
            <a:endParaRPr lang="vi-VN" sz="2800" dirty="0"/>
          </a:p>
        </p:txBody>
      </p:sp>
      <p:pic>
        <p:nvPicPr>
          <p:cNvPr id="4098" name="Picture 2" descr="C:\Users\kor009\Desktop\ll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4178">
            <a:off x="5362287" y="2768614"/>
            <a:ext cx="3049183" cy="33186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or009\Desktop\kll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8926">
            <a:off x="542942" y="2877441"/>
            <a:ext cx="4032304" cy="2970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19483228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C244AD8-3940-497D-B83E-B58162DCF6B8}" type="datetime1">
              <a:rPr lang="hr-HR" smtClean="0"/>
              <a:pPr/>
              <a:t>24.4.2012.</a:t>
            </a:fld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CBE001-F56C-42FE-BA3F-8726F34FBB4D}" type="slidenum">
              <a:rPr lang="hr-HR" smtClean="0"/>
              <a:pPr/>
              <a:t>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r-HR" smtClean="0"/>
              <a:t>Nikola  Ivanuša</a:t>
            </a:r>
            <a:endParaRPr lang="hr-HR"/>
          </a:p>
        </p:txBody>
      </p:sp>
      <p:pic>
        <p:nvPicPr>
          <p:cNvPr id="3074" name="Picture 2" descr="C:\Users\kor009\Desktop\k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2892499" cy="38616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/>
          <p:cNvSpPr txBox="1"/>
          <p:nvPr/>
        </p:nvSpPr>
        <p:spPr>
          <a:xfrm>
            <a:off x="395536" y="188640"/>
            <a:ext cx="7416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 </a:t>
            </a:r>
            <a:r>
              <a:rPr lang="vi-VN" sz="2800" dirty="0" smtClean="0"/>
              <a:t>Nakon toga postalo je jasno da carstvo </a:t>
            </a:r>
            <a:r>
              <a:rPr lang="hr-HR" sz="2800" dirty="0" smtClean="0"/>
              <a:t>Planeta </a:t>
            </a:r>
            <a:r>
              <a:rPr lang="vi-VN" sz="2800" dirty="0" smtClean="0"/>
              <a:t>sadrži nekoliko međusobno povezanih grupa zajedno s gljivama i nekoliko vrsta alga koje su uvrštene u novo carstvo.</a:t>
            </a:r>
            <a:br>
              <a:rPr lang="vi-VN" sz="2800" dirty="0" smtClean="0"/>
            </a:br>
            <a:endParaRPr lang="hr-HR" sz="2800" dirty="0"/>
          </a:p>
        </p:txBody>
      </p:sp>
      <p:pic>
        <p:nvPicPr>
          <p:cNvPr id="3075" name="Picture 3" descr="C:\Users\kor009\Desktop\po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37060"/>
            <a:ext cx="3275856" cy="43067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00620414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439D40-45EE-4DDB-A2A7-F67F7F9C74A6}" type="datetime1">
              <a:rPr lang="hr-HR" smtClean="0"/>
              <a:pPr/>
              <a:t>24.4.2012.</a:t>
            </a:fld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CBE001-F56C-42FE-BA3F-8726F34FBB4D}" type="slidenum">
              <a:rPr lang="hr-HR" smtClean="0"/>
              <a:pPr/>
              <a:t>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r-HR" smtClean="0"/>
              <a:t>Nikola  Ivanuša</a:t>
            </a:r>
            <a:endParaRPr lang="hr-HR"/>
          </a:p>
        </p:txBody>
      </p:sp>
      <p:sp>
        <p:nvSpPr>
          <p:cNvPr id="8" name="TekstniOkvir 7"/>
          <p:cNvSpPr txBox="1"/>
          <p:nvPr/>
        </p:nvSpPr>
        <p:spPr>
          <a:xfrm>
            <a:off x="467544" y="188640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dirty="0" smtClean="0">
                <a:solidFill>
                  <a:srgbClr val="92D050"/>
                </a:solidFill>
              </a:rPr>
              <a:t>Kućne </a:t>
            </a:r>
            <a:r>
              <a:rPr lang="hr-HR" sz="6000" dirty="0">
                <a:solidFill>
                  <a:srgbClr val="92D050"/>
                </a:solidFill>
              </a:rPr>
              <a:t>biljke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467544" y="1690047"/>
            <a:ext cx="8604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Arial" pitchFamily="34" charset="0"/>
                <a:cs typeface="Arial" pitchFamily="34" charset="0"/>
              </a:rPr>
              <a:t>Biljke prirodno ovlažuju suhi zrak tako uzimaju ugljični dioksid iz zraka i otpuštaju 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kisik. </a:t>
            </a:r>
            <a:endParaRPr lang="hr-H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4536504" cy="248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7032"/>
            <a:ext cx="3744415" cy="248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26964255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69F06A6-97EE-45E4-A246-1F2E70F11837}" type="datetime1">
              <a:rPr lang="hr-HR" smtClean="0"/>
              <a:pPr/>
              <a:t>24.4.2012.</a:t>
            </a:fld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CBE001-F56C-42FE-BA3F-8726F34FBB4D}" type="slidenum">
              <a:rPr lang="hr-HR" smtClean="0"/>
              <a:pPr/>
              <a:t>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r-HR" smtClean="0"/>
              <a:t>Nikola  Ivanuša</a:t>
            </a:r>
            <a:endParaRPr lang="hr-HR"/>
          </a:p>
        </p:txBody>
      </p:sp>
      <p:sp>
        <p:nvSpPr>
          <p:cNvPr id="8" name="TekstniOkvir 7"/>
          <p:cNvSpPr txBox="1"/>
          <p:nvPr/>
        </p:nvSpPr>
        <p:spPr>
          <a:xfrm>
            <a:off x="2411760" y="5617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dirty="0">
                <a:solidFill>
                  <a:srgbClr val="92D050"/>
                </a:solidFill>
              </a:rPr>
              <a:t>Evolucija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0" y="1058317"/>
            <a:ext cx="8784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Arial" pitchFamily="34" charset="0"/>
                <a:cs typeface="Arial" pitchFamily="34" charset="0"/>
              </a:rPr>
              <a:t>Evolucija biljaka dovela je do povećanja razine složenosti , od prvih algi 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, kroz  </a:t>
            </a:r>
            <a:r>
              <a:rPr lang="hr-HR" sz="2800" dirty="0">
                <a:latin typeface="Arial" pitchFamily="34" charset="0"/>
                <a:cs typeface="Arial" pitchFamily="34" charset="0"/>
              </a:rPr>
              <a:t>paprati do složenih b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iljaka današnjice.</a:t>
            </a:r>
            <a:endParaRPr lang="hr-H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kor009\Desktop\fd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46416"/>
            <a:ext cx="3600748" cy="3748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17901440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29EAFD1-9FFC-4CB0-99C2-9A19F03902CB}" type="datetime1">
              <a:rPr lang="hr-HR" smtClean="0"/>
              <a:pPr/>
              <a:t>24.4.2012.</a:t>
            </a:fld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CBE001-F56C-42FE-BA3F-8726F34FBB4D}" type="slidenum">
              <a:rPr lang="hr-HR" smtClean="0"/>
              <a:pPr/>
              <a:t>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r-HR" smtClean="0"/>
              <a:t>Nikola  Ivanuša</a:t>
            </a:r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59832" y="25121"/>
            <a:ext cx="2131342" cy="1066800"/>
          </a:xfrm>
        </p:spPr>
        <p:txBody>
          <a:bodyPr>
            <a:normAutofit/>
          </a:bodyPr>
          <a:lstStyle/>
          <a:p>
            <a:r>
              <a:rPr lang="hr-HR" sz="6000" dirty="0">
                <a:solidFill>
                  <a:srgbClr val="92D050"/>
                </a:solidFill>
              </a:rPr>
              <a:t>Fosili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179512" y="1340768"/>
            <a:ext cx="896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Arial" pitchFamily="34" charset="0"/>
                <a:cs typeface="Arial" pitchFamily="34" charset="0"/>
              </a:rPr>
              <a:t>Biljni fosili su 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korijenje</a:t>
            </a:r>
            <a:r>
              <a:rPr lang="hr-HR" sz="2800" dirty="0">
                <a:latin typeface="Arial" pitchFamily="34" charset="0"/>
                <a:cs typeface="Arial" pitchFamily="34" charset="0"/>
              </a:rPr>
              <a:t>, drvo, lišće, sjemenke, voće, 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pelud. </a:t>
            </a:r>
            <a:endParaRPr lang="hr-H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kor009\Desktop\220px-Petrified_forest_log_1_m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88840"/>
            <a:ext cx="3960440" cy="44445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7390825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96C5425-64AC-46FC-BBFC-D250BB52980C}" type="datetime1">
              <a:rPr lang="hr-HR" smtClean="0"/>
              <a:pPr/>
              <a:t>24.4.2012.</a:t>
            </a:fld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CBE001-F56C-42FE-BA3F-8726F34FBB4D}" type="slidenum">
              <a:rPr lang="hr-HR" smtClean="0"/>
              <a:pPr/>
              <a:t>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r-HR" smtClean="0"/>
              <a:t>Nikola  Ivanuša</a:t>
            </a:r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7680960" cy="1066800"/>
          </a:xfrm>
        </p:spPr>
        <p:txBody>
          <a:bodyPr>
            <a:normAutofit/>
          </a:bodyPr>
          <a:lstStyle/>
          <a:p>
            <a:r>
              <a:rPr lang="hr-HR" sz="6000" dirty="0">
                <a:solidFill>
                  <a:srgbClr val="92D050"/>
                </a:solidFill>
              </a:rPr>
              <a:t>Struktura, rast i razvoj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251520" y="1725216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Većina</a:t>
            </a:r>
            <a:r>
              <a:rPr lang="hr-HR" sz="2800" dirty="0" smtClean="0"/>
              <a:t> 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su</a:t>
            </a:r>
            <a:r>
              <a:rPr lang="vi-VN" sz="2800" dirty="0" smtClean="0"/>
              <a:t> </a:t>
            </a:r>
            <a:r>
              <a:rPr lang="vi-VN" sz="2800" dirty="0"/>
              <a:t>od čvrstog materijala u postrojenju se uzima iz </a:t>
            </a:r>
            <a:r>
              <a:rPr lang="vi-VN" sz="2800" dirty="0" smtClean="0"/>
              <a:t>atmosfere</a:t>
            </a:r>
            <a:r>
              <a:rPr lang="hr-HR" sz="2800" dirty="0" smtClean="0"/>
              <a:t> k</a:t>
            </a:r>
            <a:r>
              <a:rPr lang="vi-VN" sz="2800" dirty="0" smtClean="0"/>
              <a:t>roz </a:t>
            </a:r>
            <a:r>
              <a:rPr lang="vi-VN" sz="2800" dirty="0"/>
              <a:t>proces poznat kao </a:t>
            </a:r>
            <a:r>
              <a:rPr lang="vi-VN" sz="2800" dirty="0" smtClean="0"/>
              <a:t>fotosintez</a:t>
            </a:r>
            <a:r>
              <a:rPr lang="hr-HR" sz="2800" dirty="0" smtClean="0"/>
              <a:t>a.</a:t>
            </a:r>
            <a:endParaRPr lang="hr-H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89442"/>
            <a:ext cx="4643922" cy="376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9" y="3109346"/>
            <a:ext cx="3908425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34230385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95E286-8201-4871-A86E-79995E046CB4}" type="datetime1">
              <a:rPr lang="hr-HR" smtClean="0"/>
              <a:pPr/>
              <a:t>24.4.2012.</a:t>
            </a:fld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CBE001-F56C-42FE-BA3F-8726F34FBB4D}" type="slidenum">
              <a:rPr lang="hr-HR" smtClean="0"/>
              <a:pPr/>
              <a:t>8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r-HR" smtClean="0"/>
              <a:t>Nikola  Ivanuša</a:t>
            </a:r>
            <a:endParaRPr lang="hr-HR"/>
          </a:p>
        </p:txBody>
      </p:sp>
      <p:sp>
        <p:nvSpPr>
          <p:cNvPr id="7" name="TekstniOkvir 6"/>
          <p:cNvSpPr txBox="1"/>
          <p:nvPr/>
        </p:nvSpPr>
        <p:spPr>
          <a:xfrm>
            <a:off x="2195736" y="0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dirty="0">
                <a:solidFill>
                  <a:srgbClr val="92D050"/>
                </a:solidFill>
              </a:rPr>
              <a:t>Fotosinteza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558102" y="1538304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Biljke su </a:t>
            </a:r>
            <a:r>
              <a:rPr lang="vi-VN" sz="2800" dirty="0" smtClean="0"/>
              <a:t>fotosintetsk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vi-VN" sz="2800" dirty="0" smtClean="0"/>
              <a:t> </a:t>
            </a:r>
            <a:r>
              <a:rPr lang="vi-VN" sz="2800" dirty="0"/>
              <a:t>, što znači da su proizvodnju vlastite hrane molekule pomoću energije dobivene iz </a:t>
            </a:r>
            <a:r>
              <a:rPr lang="vi-VN" sz="2800" dirty="0" smtClean="0"/>
              <a:t>svjetlosti.</a:t>
            </a:r>
            <a:endParaRPr lang="hr-HR" sz="2800" dirty="0"/>
          </a:p>
        </p:txBody>
      </p:sp>
      <p:pic>
        <p:nvPicPr>
          <p:cNvPr id="4098" name="Picture 2" descr="C:\Users\kor009\Desktop\images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559" y="3299077"/>
            <a:ext cx="4536504" cy="29969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9" y="3276094"/>
            <a:ext cx="4037207" cy="2961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61635522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hr-HR" dirty="0" smtClean="0"/>
              <a:t> </a:t>
            </a:r>
            <a:r>
              <a:rPr lang="hr-HR" sz="2400" dirty="0" smtClean="0"/>
              <a:t>A)Kisik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2400" dirty="0" smtClean="0"/>
              <a:t>B)Vodu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2400" dirty="0" smtClean="0"/>
              <a:t>C)Zrak</a:t>
            </a:r>
            <a:endParaRPr lang="hr-HR" dirty="0" smtClean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404C496-1F0E-4D42-9AFE-05D729A18EF0}" type="datetime1">
              <a:rPr lang="hr-HR" smtClean="0"/>
              <a:pPr/>
              <a:t>24.4.2012.</a:t>
            </a:fld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CBE001-F56C-42FE-BA3F-8726F34FBB4D}" type="slidenum">
              <a:rPr lang="hr-HR" smtClean="0"/>
              <a:pPr/>
              <a:t>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r-HR" smtClean="0"/>
              <a:t>Nikola  Ivanuša</a:t>
            </a:r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solidFill>
                  <a:srgbClr val="92D050"/>
                </a:solidFill>
              </a:rPr>
              <a:t>Što uzima svaka biljka iz zemlje </a:t>
            </a:r>
            <a:r>
              <a:rPr lang="hr-HR" dirty="0" smtClean="0">
                <a:solidFill>
                  <a:srgbClr val="92D050"/>
                </a:solidFill>
              </a:rPr>
              <a:t>?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721579562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367</TotalTime>
  <Words>190</Words>
  <Application>Microsoft Office PowerPoint</Application>
  <PresentationFormat>Prikaz na zaslonu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Mylar</vt:lpstr>
      <vt:lpstr>Slajd 1</vt:lpstr>
      <vt:lpstr>Slajd 2</vt:lpstr>
      <vt:lpstr>Slajd 3</vt:lpstr>
      <vt:lpstr>Slajd 4</vt:lpstr>
      <vt:lpstr>Slajd 5</vt:lpstr>
      <vt:lpstr>Fosili</vt:lpstr>
      <vt:lpstr>Struktura, rast i razvoj</vt:lpstr>
      <vt:lpstr>Slajd 8</vt:lpstr>
      <vt:lpstr>Što uzima svaka biljka iz zemlje ? </vt:lpstr>
      <vt:lpstr>Da li biljke rastu bolje na suncu ili umjetnoj svjetlosti ?</vt:lpstr>
      <vt:lpstr>Koji proces koristi svaka biljka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kor009</dc:creator>
  <cp:lastModifiedBy>Sale</cp:lastModifiedBy>
  <cp:revision>28</cp:revision>
  <dcterms:created xsi:type="dcterms:W3CDTF">2012-02-09T12:41:52Z</dcterms:created>
  <dcterms:modified xsi:type="dcterms:W3CDTF">2012-04-24T16:04:06Z</dcterms:modified>
</cp:coreProperties>
</file>