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39" autoAdjust="0"/>
    <p:restoredTop sz="94660"/>
  </p:normalViewPr>
  <p:slideViewPr>
    <p:cSldViewPr>
      <p:cViewPr varScale="1">
        <p:scale>
          <a:sx n="72" d="100"/>
          <a:sy n="72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101A2-F6A9-4C41-AC5A-19C3015E63AB}" type="datetimeFigureOut">
              <a:rPr lang="sr-Latn-CS" smtClean="0"/>
              <a:pPr/>
              <a:t>24.4.2012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C6FBED-E9E2-40F8-9B21-26D3BBE3467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477106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C6FBED-E9E2-40F8-9B21-26D3BBE3467E}" type="slidenum">
              <a:rPr lang="hr-HR" smtClean="0"/>
              <a:pPr/>
              <a:t>2</a:t>
            </a:fld>
            <a:endParaRPr lang="hr-H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25157-8803-4F8B-B6A2-6DA365527B36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8" name="Slika 7" descr="Zemlja.bmp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9525" y="0"/>
            <a:ext cx="1514475" cy="150495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8705B-71D2-4FAD-81A4-CF4A78545510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F05E-054F-4B30-B26F-3725706B764B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93EB4-726A-405B-AB1A-D1A18218665A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16A08-5719-48E9-947F-D39B1B3F1A20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F1863-439C-4AED-8FB1-C8567F401759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14618-2579-4443-B25B-1252E4680D8B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9527E-58F0-4263-9740-6647432852C8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5038EF-912D-43E9-9EAC-FC1DF2BA7EFD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B004E-9590-4D57-8336-79CF8AC729D1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A73AA-C6BB-437E-918E-D07CD9FF36E2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3830-EB71-4474-8280-F56EBB206D32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Rezervirano mjesto podnožja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3B76E-0516-47D6-B08D-6DC4E2D1DF40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D37371-1551-4EBA-928A-C8F3ED36D591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2183B-0247-4318-A623-F648A9693974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82C75-BCD6-4ED8-8D5F-C173F6362FD5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A9405-FB5D-45EC-8B4E-C443B4ADBC57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1ABFC-0DB1-4FEC-9FC4-716EB505746C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C40E1-E86E-4BE9-99DD-7941343F927D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DB0D-AC7E-405B-921F-9EC9685AC1D0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29D0D2-DB3E-4D07-A5E3-AFD16C74E6A6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E1CADE-5E80-4BC4-A452-DAEEA4E62ACC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Kliknite da biste uredili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Kliknite da biste uredili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55217-12E0-4B7F-8512-B063E5B93EF5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ADE65A-DDDC-48FA-A0DE-CFA1824C1AC5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 descr="Zemlja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072462" y="0"/>
            <a:ext cx="1071538" cy="106479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BFA72-4E4B-4F06-AA3A-CFC0ADC3455C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44E5F-C324-4B91-B838-9FB03988E1E4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en.wikipedia.org/wiki/Terrorism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utnik 3"/>
          <p:cNvSpPr/>
          <p:nvPr/>
        </p:nvSpPr>
        <p:spPr>
          <a:xfrm>
            <a:off x="142844" y="1785926"/>
            <a:ext cx="9001156" cy="36317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r-H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Global </a:t>
            </a:r>
            <a:r>
              <a:rPr lang="hr-HR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concerns</a:t>
            </a:r>
            <a:r>
              <a:rPr lang="hr-H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</a:t>
            </a:r>
            <a:r>
              <a:rPr lang="hr-H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hr-HR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</a:t>
            </a:r>
            <a:r>
              <a:rPr lang="hr-HR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21st </a:t>
            </a:r>
            <a:r>
              <a:rPr lang="hr-HR" sz="8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century</a:t>
            </a:r>
            <a:endParaRPr lang="hr-HR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endParaRPr lang="hr-H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1BA2A-3223-49AE-A2C0-77C305364A67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2D29D-50A3-4BF7-A696-ECC58686F9E5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0" y="357166"/>
            <a:ext cx="807246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400" dirty="0" err="1" smtClean="0"/>
              <a:t>If</a:t>
            </a:r>
            <a:r>
              <a:rPr lang="hr-HR" sz="4400" dirty="0" smtClean="0"/>
              <a:t> </a:t>
            </a:r>
            <a:r>
              <a:rPr lang="hr-HR" sz="4400" dirty="0" err="1" smtClean="0"/>
              <a:t>our</a:t>
            </a:r>
            <a:r>
              <a:rPr lang="hr-HR" sz="4400" dirty="0" smtClean="0"/>
              <a:t> </a:t>
            </a:r>
            <a:r>
              <a:rPr lang="hr-HR" sz="4400" dirty="0" err="1" smtClean="0"/>
              <a:t>scientists</a:t>
            </a:r>
            <a:r>
              <a:rPr lang="hr-HR" sz="4400" dirty="0" smtClean="0"/>
              <a:t> work </a:t>
            </a:r>
            <a:r>
              <a:rPr lang="hr-HR" sz="4400" dirty="0" err="1" smtClean="0"/>
              <a:t>hard</a:t>
            </a:r>
            <a:r>
              <a:rPr lang="hr-HR" sz="4400" dirty="0" smtClean="0"/>
              <a:t> </a:t>
            </a:r>
            <a:r>
              <a:rPr lang="hr-HR" sz="4400" dirty="0" err="1" smtClean="0"/>
              <a:t>they</a:t>
            </a:r>
            <a:r>
              <a:rPr lang="hr-HR" sz="4400" dirty="0" smtClean="0"/>
              <a:t> </a:t>
            </a:r>
            <a:r>
              <a:rPr lang="hr-HR" sz="4400" dirty="0" err="1" smtClean="0"/>
              <a:t>can</a:t>
            </a:r>
            <a:r>
              <a:rPr lang="hr-HR" sz="4400" dirty="0" smtClean="0"/>
              <a:t> use </a:t>
            </a:r>
            <a:r>
              <a:rPr lang="hr-HR" sz="4400" dirty="0" err="1" smtClean="0"/>
              <a:t>nuclear</a:t>
            </a:r>
            <a:r>
              <a:rPr lang="hr-HR" sz="4400" dirty="0" smtClean="0"/>
              <a:t> power </a:t>
            </a:r>
            <a:r>
              <a:rPr lang="hr-HR" sz="4400" dirty="0" err="1" smtClean="0"/>
              <a:t>without</a:t>
            </a:r>
            <a:r>
              <a:rPr lang="hr-HR" sz="4400" dirty="0" smtClean="0"/>
              <a:t>  </a:t>
            </a:r>
            <a:r>
              <a:rPr lang="hr-HR" sz="4400" dirty="0" err="1" smtClean="0"/>
              <a:t>consequences</a:t>
            </a:r>
            <a:r>
              <a:rPr lang="hr-HR" sz="4400" dirty="0" smtClean="0"/>
              <a:t> </a:t>
            </a:r>
            <a:r>
              <a:rPr lang="hr-HR" sz="4400" dirty="0" err="1" smtClean="0"/>
              <a:t>and</a:t>
            </a:r>
            <a:r>
              <a:rPr lang="hr-HR" sz="4400" dirty="0" smtClean="0"/>
              <a:t>  </a:t>
            </a:r>
            <a:r>
              <a:rPr lang="hr-HR" sz="4400" dirty="0" err="1" smtClean="0"/>
              <a:t>without</a:t>
            </a:r>
            <a:r>
              <a:rPr lang="hr-HR" sz="4400" dirty="0" smtClean="0"/>
              <a:t> </a:t>
            </a:r>
            <a:r>
              <a:rPr lang="hr-HR" sz="4400" dirty="0" err="1" smtClean="0"/>
              <a:t>conserns</a:t>
            </a:r>
            <a:r>
              <a:rPr lang="hr-HR" sz="4400" dirty="0" smtClean="0"/>
              <a:t> </a:t>
            </a:r>
            <a:r>
              <a:rPr lang="hr-HR" sz="4400" dirty="0" err="1" smtClean="0"/>
              <a:t>of</a:t>
            </a:r>
            <a:r>
              <a:rPr lang="hr-HR" sz="4400" dirty="0" smtClean="0"/>
              <a:t> </a:t>
            </a:r>
            <a:r>
              <a:rPr lang="hr-HR" sz="4400" dirty="0" err="1" smtClean="0"/>
              <a:t>radiation</a:t>
            </a:r>
            <a:r>
              <a:rPr lang="hr-HR" sz="4400" dirty="0" smtClean="0"/>
              <a:t>.</a:t>
            </a:r>
            <a:endParaRPr lang="hr-HR" sz="4400" dirty="0"/>
          </a:p>
        </p:txBody>
      </p:sp>
      <p:pic>
        <p:nvPicPr>
          <p:cNvPr id="6146" name="Picture 2" descr="http://www.monitor.hr/date/2011/03/15/radijacija20110315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214686"/>
            <a:ext cx="3286148" cy="2786082"/>
          </a:xfrm>
          <a:prstGeom prst="rect">
            <a:avLst/>
          </a:prstGeom>
          <a:noFill/>
        </p:spPr>
      </p:pic>
      <p:pic>
        <p:nvPicPr>
          <p:cNvPr id="6148" name="Picture 4" descr="http://www.dverisrpske.com/pictures/Teme/radijacija-zn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3214686"/>
            <a:ext cx="4743450" cy="29908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CBF4FB-FADF-4627-A1DB-BC7C07669B7D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Pravokutnik 6"/>
          <p:cNvSpPr/>
          <p:nvPr/>
        </p:nvSpPr>
        <p:spPr>
          <a:xfrm>
            <a:off x="1785918" y="1857364"/>
            <a:ext cx="604046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hr-HR" sz="96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ea typeface="+mj-ea"/>
                <a:cs typeface="+mj-cs"/>
              </a:rPr>
              <a:t>Questions</a:t>
            </a:r>
            <a:endParaRPr lang="hr-HR" sz="9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-357222" y="142852"/>
            <a:ext cx="8229600" cy="1143000"/>
          </a:xfrm>
        </p:spPr>
        <p:txBody>
          <a:bodyPr>
            <a:normAutofit/>
          </a:bodyPr>
          <a:lstStyle/>
          <a:p>
            <a:r>
              <a:rPr lang="hr-HR" sz="2800" dirty="0" err="1" smtClean="0"/>
              <a:t>Why</a:t>
            </a:r>
            <a:r>
              <a:rPr lang="hr-HR" sz="2800" dirty="0" smtClean="0"/>
              <a:t> is  </a:t>
            </a:r>
            <a:r>
              <a:rPr lang="hr-HR" sz="2800" dirty="0" err="1" smtClean="0"/>
              <a:t>nuclear</a:t>
            </a:r>
            <a:r>
              <a:rPr lang="hr-HR" sz="2800" dirty="0" smtClean="0"/>
              <a:t> power </a:t>
            </a:r>
            <a:r>
              <a:rPr lang="hr-HR" sz="2800" dirty="0" err="1" smtClean="0"/>
              <a:t>dangerous</a:t>
            </a:r>
            <a:r>
              <a:rPr lang="hr-HR" sz="2800" dirty="0" smtClean="0"/>
              <a:t>?</a:t>
            </a:r>
            <a:endParaRPr lang="hr-HR" sz="28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/>
          <a:lstStyle/>
          <a:p>
            <a:r>
              <a:rPr lang="hr-HR" dirty="0" smtClean="0"/>
              <a:t>A) </a:t>
            </a:r>
            <a:r>
              <a:rPr lang="hr-HR" dirty="0" err="1" smtClean="0"/>
              <a:t>Radiation</a:t>
            </a:r>
            <a:endParaRPr lang="hr-HR" dirty="0" smtClean="0"/>
          </a:p>
          <a:p>
            <a:r>
              <a:rPr lang="hr-HR" dirty="0" smtClean="0"/>
              <a:t>B)</a:t>
            </a:r>
            <a:r>
              <a:rPr lang="hr-HR" dirty="0" err="1" smtClean="0"/>
              <a:t>Technology</a:t>
            </a:r>
            <a:r>
              <a:rPr lang="hr-HR" dirty="0" smtClean="0"/>
              <a:t> </a:t>
            </a:r>
            <a:r>
              <a:rPr lang="hr-HR" dirty="0" err="1" smtClean="0"/>
              <a:t>interference</a:t>
            </a:r>
            <a:endParaRPr lang="hr-HR" dirty="0" smtClean="0"/>
          </a:p>
          <a:p>
            <a:r>
              <a:rPr lang="hr-HR" dirty="0" smtClean="0"/>
              <a:t>C) It </a:t>
            </a:r>
            <a:r>
              <a:rPr lang="hr-HR" dirty="0" err="1" smtClean="0"/>
              <a:t>causes</a:t>
            </a:r>
            <a:r>
              <a:rPr lang="hr-HR" dirty="0" smtClean="0"/>
              <a:t> </a:t>
            </a:r>
            <a:r>
              <a:rPr lang="hr-HR" dirty="0" err="1" smtClean="0"/>
              <a:t>hurricanes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1C62C-28D2-4DB8-BAE1-D48E2C0B209E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285728"/>
            <a:ext cx="8229600" cy="1143000"/>
          </a:xfrm>
        </p:spPr>
        <p:txBody>
          <a:bodyPr>
            <a:normAutofit/>
          </a:bodyPr>
          <a:lstStyle/>
          <a:p>
            <a:r>
              <a:rPr lang="hr-HR" sz="3200" dirty="0" err="1" smtClean="0"/>
              <a:t>When</a:t>
            </a:r>
            <a:r>
              <a:rPr lang="hr-HR" sz="3200" dirty="0" smtClean="0"/>
              <a:t> </a:t>
            </a:r>
            <a:r>
              <a:rPr lang="hr-HR" sz="3200" dirty="0" err="1" smtClean="0"/>
              <a:t>was</a:t>
            </a:r>
            <a:r>
              <a:rPr lang="hr-HR" sz="3200" dirty="0" smtClean="0"/>
              <a:t> </a:t>
            </a:r>
            <a:r>
              <a:rPr lang="hr-HR" sz="3200" dirty="0" err="1" smtClean="0"/>
              <a:t>terrorist</a:t>
            </a:r>
            <a:r>
              <a:rPr lang="hr-HR" sz="3200" dirty="0" smtClean="0"/>
              <a:t> </a:t>
            </a:r>
            <a:r>
              <a:rPr lang="hr-HR" sz="3200" dirty="0" err="1" smtClean="0"/>
              <a:t>attack</a:t>
            </a:r>
            <a:r>
              <a:rPr lang="hr-HR" sz="3200" dirty="0" smtClean="0"/>
              <a:t> on World </a:t>
            </a:r>
            <a:r>
              <a:rPr lang="hr-HR" sz="3200" dirty="0" err="1" smtClean="0"/>
              <a:t>Trade</a:t>
            </a:r>
            <a:r>
              <a:rPr lang="hr-HR" sz="3200" dirty="0" smtClean="0"/>
              <a:t> </a:t>
            </a:r>
            <a:r>
              <a:rPr lang="hr-HR" sz="3200" dirty="0" err="1" smtClean="0"/>
              <a:t>center</a:t>
            </a:r>
            <a:r>
              <a:rPr lang="hr-HR" sz="3200" dirty="0" smtClean="0"/>
              <a:t>?</a:t>
            </a:r>
            <a:endParaRPr lang="hr-HR" sz="320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A)11.07.2006.</a:t>
            </a:r>
          </a:p>
          <a:p>
            <a:r>
              <a:rPr lang="hr-HR" dirty="0" smtClean="0"/>
              <a:t>B)11.09.2001.</a:t>
            </a:r>
          </a:p>
          <a:p>
            <a:r>
              <a:rPr lang="hr-HR" dirty="0" smtClean="0"/>
              <a:t>C)28.12.1654.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3830-EB71-4474-8280-F56EBB206D32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err="1" smtClean="0"/>
              <a:t>What</a:t>
            </a:r>
            <a:r>
              <a:rPr lang="hr-HR" dirty="0" smtClean="0"/>
              <a:t> is AIDS?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A)Virus</a:t>
            </a:r>
          </a:p>
          <a:p>
            <a:r>
              <a:rPr lang="hr-HR" dirty="0" smtClean="0"/>
              <a:t>B)</a:t>
            </a:r>
            <a:r>
              <a:rPr lang="hr-HR" dirty="0" err="1" smtClean="0"/>
              <a:t>Disease</a:t>
            </a:r>
            <a:endParaRPr lang="hr-HR" dirty="0" smtClean="0"/>
          </a:p>
          <a:p>
            <a:r>
              <a:rPr lang="hr-HR" dirty="0" smtClean="0"/>
              <a:t>C)</a:t>
            </a:r>
            <a:r>
              <a:rPr lang="hr-HR" dirty="0" err="1" smtClean="0"/>
              <a:t>Eruption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3830-EB71-4474-8280-F56EBB206D32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niOkvir 3"/>
          <p:cNvSpPr txBox="1"/>
          <p:nvPr/>
        </p:nvSpPr>
        <p:spPr>
          <a:xfrm>
            <a:off x="0" y="428604"/>
            <a:ext cx="771530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i="1" u="sng" dirty="0" smtClean="0"/>
              <a:t>Natural </a:t>
            </a:r>
            <a:r>
              <a:rPr lang="hr-HR" sz="4000" b="1" i="1" u="sng" dirty="0" err="1" smtClean="0"/>
              <a:t>disasters</a:t>
            </a:r>
            <a:r>
              <a:rPr lang="hr-HR" sz="4000" dirty="0" smtClean="0"/>
              <a:t> : </a:t>
            </a:r>
            <a:r>
              <a:rPr lang="hr-HR" sz="4000" dirty="0" err="1" smtClean="0"/>
              <a:t>Volcanic</a:t>
            </a:r>
            <a:r>
              <a:rPr lang="hr-HR" sz="4000" dirty="0" smtClean="0"/>
              <a:t> </a:t>
            </a:r>
            <a:r>
              <a:rPr lang="hr-HR" sz="4000" dirty="0" err="1" smtClean="0"/>
              <a:t>eruptions</a:t>
            </a:r>
            <a:r>
              <a:rPr lang="hr-HR" sz="4000" dirty="0" smtClean="0"/>
              <a:t>, </a:t>
            </a:r>
            <a:r>
              <a:rPr lang="hr-HR" sz="4000" dirty="0" err="1" smtClean="0"/>
              <a:t>fires</a:t>
            </a:r>
            <a:r>
              <a:rPr lang="hr-HR" sz="4000" dirty="0" smtClean="0"/>
              <a:t>, </a:t>
            </a:r>
            <a:r>
              <a:rPr lang="hr-HR" sz="4000" dirty="0" err="1" smtClean="0"/>
              <a:t>earthquakes</a:t>
            </a:r>
            <a:r>
              <a:rPr lang="hr-HR" sz="4000" dirty="0" smtClean="0"/>
              <a:t>, </a:t>
            </a:r>
            <a:r>
              <a:rPr lang="hr-HR" sz="4000" dirty="0" err="1" smtClean="0"/>
              <a:t>hurricanes</a:t>
            </a:r>
            <a:r>
              <a:rPr lang="hr-HR" sz="4000" dirty="0" smtClean="0"/>
              <a:t> </a:t>
            </a:r>
            <a:r>
              <a:rPr lang="hr-HR" sz="4000" dirty="0" err="1" smtClean="0"/>
              <a:t>and</a:t>
            </a:r>
            <a:r>
              <a:rPr lang="hr-HR" sz="4000" dirty="0" smtClean="0"/>
              <a:t> </a:t>
            </a:r>
            <a:r>
              <a:rPr lang="hr-HR" sz="4000" dirty="0" err="1" smtClean="0"/>
              <a:t>tornadoes</a:t>
            </a:r>
            <a:r>
              <a:rPr lang="hr-HR" sz="4000" dirty="0" smtClean="0"/>
              <a:t> </a:t>
            </a:r>
            <a:r>
              <a:rPr lang="hr-HR" sz="4000" dirty="0" err="1" smtClean="0"/>
              <a:t>happens</a:t>
            </a:r>
            <a:r>
              <a:rPr lang="hr-HR" sz="4000" dirty="0" smtClean="0"/>
              <a:t> </a:t>
            </a:r>
            <a:r>
              <a:rPr lang="hr-HR" sz="4000" dirty="0" err="1" smtClean="0"/>
              <a:t>every</a:t>
            </a:r>
            <a:r>
              <a:rPr lang="hr-HR" sz="4000" dirty="0" smtClean="0"/>
              <a:t> </a:t>
            </a:r>
            <a:r>
              <a:rPr lang="hr-HR" sz="4000" dirty="0" err="1" smtClean="0"/>
              <a:t>year</a:t>
            </a:r>
            <a:r>
              <a:rPr lang="hr-HR" sz="4000" dirty="0" smtClean="0"/>
              <a:t> </a:t>
            </a:r>
            <a:r>
              <a:rPr lang="hr-HR" sz="4000" dirty="0" err="1" smtClean="0"/>
              <a:t>somewhere</a:t>
            </a:r>
            <a:r>
              <a:rPr lang="hr-HR" sz="4000" dirty="0" smtClean="0"/>
              <a:t> </a:t>
            </a:r>
            <a:r>
              <a:rPr lang="hr-HR" sz="4000" dirty="0" err="1" smtClean="0"/>
              <a:t>in</a:t>
            </a:r>
            <a:r>
              <a:rPr lang="hr-HR" sz="4000" dirty="0" smtClean="0"/>
              <a:t> </a:t>
            </a:r>
            <a:r>
              <a:rPr lang="hr-HR" sz="4000" dirty="0" err="1" smtClean="0"/>
              <a:t>the</a:t>
            </a:r>
            <a:r>
              <a:rPr lang="hr-HR" sz="4000" dirty="0" smtClean="0"/>
              <a:t> world.</a:t>
            </a:r>
            <a:endParaRPr lang="hr-HR" sz="4000" dirty="0"/>
          </a:p>
        </p:txBody>
      </p:sp>
      <p:pic>
        <p:nvPicPr>
          <p:cNvPr id="27650" name="Picture 2" descr="http://digilander.libero.it/meteo_ercolano/Uragano-satelli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3071816"/>
            <a:ext cx="5072066" cy="3786184"/>
          </a:xfrm>
          <a:prstGeom prst="rect">
            <a:avLst/>
          </a:prstGeom>
          <a:noFill/>
        </p:spPr>
      </p:pic>
      <p:pic>
        <p:nvPicPr>
          <p:cNvPr id="27652" name="Picture 4" descr="http://novinar.ba/static/img/11-04-30/full/4dbc4bee7233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836549">
            <a:off x="529116" y="3782627"/>
            <a:ext cx="3052561" cy="2394170"/>
          </a:xfrm>
          <a:prstGeom prst="rect">
            <a:avLst/>
          </a:prstGeom>
          <a:noFill/>
        </p:spPr>
      </p:pic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FFFC4-54B4-4B7E-B970-99EC15D79BCB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2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hr-HR" dirty="0" err="1" smtClean="0">
                <a:solidFill>
                  <a:schemeClr val="accent2"/>
                </a:solidFill>
              </a:rPr>
              <a:t>Earth</a:t>
            </a:r>
            <a:endParaRPr lang="hr-HR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347C7-91F8-45D7-A442-F132E2C2295C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14282" y="428604"/>
            <a:ext cx="7858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smtClean="0"/>
              <a:t>Some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disasters</a:t>
            </a:r>
            <a:r>
              <a:rPr lang="hr-HR" sz="3200" dirty="0" smtClean="0"/>
              <a:t> :New </a:t>
            </a:r>
            <a:r>
              <a:rPr lang="hr-HR" sz="3200" dirty="0" err="1" smtClean="0"/>
              <a:t>Orleans</a:t>
            </a:r>
            <a:r>
              <a:rPr lang="hr-HR" sz="3200" dirty="0" smtClean="0"/>
              <a:t> </a:t>
            </a:r>
            <a:r>
              <a:rPr lang="hr-HR" sz="3200" dirty="0" err="1" smtClean="0"/>
              <a:t>was</a:t>
            </a:r>
            <a:r>
              <a:rPr lang="hr-HR" sz="3200" dirty="0" smtClean="0"/>
              <a:t> </a:t>
            </a:r>
            <a:r>
              <a:rPr lang="hr-HR" sz="3200" dirty="0" err="1" smtClean="0"/>
              <a:t>devasted</a:t>
            </a:r>
            <a:r>
              <a:rPr lang="hr-HR" sz="3200" dirty="0" smtClean="0"/>
              <a:t>. </a:t>
            </a:r>
            <a:r>
              <a:rPr lang="hr-HR" sz="3200" dirty="0" err="1" smtClean="0"/>
              <a:t>Hurricanes</a:t>
            </a:r>
            <a:r>
              <a:rPr lang="hr-HR" sz="3200" dirty="0" smtClean="0"/>
              <a:t> </a:t>
            </a:r>
            <a:r>
              <a:rPr lang="hr-HR" sz="3200" dirty="0" err="1" smtClean="0"/>
              <a:t>totally</a:t>
            </a:r>
            <a:r>
              <a:rPr lang="hr-HR" sz="3200" dirty="0" smtClean="0"/>
              <a:t> </a:t>
            </a:r>
            <a:r>
              <a:rPr lang="hr-HR" sz="3200" dirty="0" err="1" smtClean="0"/>
              <a:t>destroyed</a:t>
            </a:r>
            <a:r>
              <a:rPr lang="hr-HR" sz="3200" dirty="0" smtClean="0"/>
              <a:t> city. More </a:t>
            </a:r>
            <a:r>
              <a:rPr lang="hr-HR" sz="3200" dirty="0" err="1" smtClean="0"/>
              <a:t>than</a:t>
            </a:r>
            <a:r>
              <a:rPr lang="hr-HR" sz="3200" dirty="0" smtClean="0"/>
              <a:t> 1833 </a:t>
            </a:r>
            <a:r>
              <a:rPr lang="hr-HR" sz="3200" dirty="0" err="1" smtClean="0"/>
              <a:t>people</a:t>
            </a:r>
            <a:r>
              <a:rPr lang="hr-HR" sz="3200" dirty="0" smtClean="0"/>
              <a:t> </a:t>
            </a:r>
            <a:r>
              <a:rPr lang="hr-HR" sz="3200" dirty="0" err="1" smtClean="0"/>
              <a:t>were</a:t>
            </a:r>
            <a:r>
              <a:rPr lang="hr-HR" sz="3200" dirty="0" smtClean="0"/>
              <a:t> </a:t>
            </a:r>
            <a:r>
              <a:rPr lang="hr-HR" sz="3200" dirty="0" err="1" smtClean="0"/>
              <a:t>killed</a:t>
            </a:r>
            <a:r>
              <a:rPr lang="hr-HR" sz="3200" dirty="0" smtClean="0"/>
              <a:t>, </a:t>
            </a:r>
            <a:r>
              <a:rPr lang="hr-HR" sz="3200" dirty="0" err="1" smtClean="0"/>
              <a:t>and</a:t>
            </a:r>
            <a:r>
              <a:rPr lang="hr-HR" sz="3200" dirty="0" smtClean="0"/>
              <a:t>  </a:t>
            </a:r>
            <a:r>
              <a:rPr lang="hr-HR" sz="3200" dirty="0" err="1" smtClean="0"/>
              <a:t>thousand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thousand</a:t>
            </a:r>
            <a:r>
              <a:rPr lang="hr-HR" sz="3200" dirty="0" smtClean="0"/>
              <a:t> </a:t>
            </a:r>
            <a:r>
              <a:rPr lang="hr-HR" sz="3200" dirty="0" err="1" smtClean="0"/>
              <a:t>people</a:t>
            </a:r>
            <a:r>
              <a:rPr lang="hr-HR" sz="3200" dirty="0" smtClean="0"/>
              <a:t> </a:t>
            </a:r>
            <a:r>
              <a:rPr lang="hr-HR" sz="3200" dirty="0" err="1" smtClean="0"/>
              <a:t>were</a:t>
            </a:r>
            <a:r>
              <a:rPr lang="hr-HR" sz="3200" dirty="0" smtClean="0"/>
              <a:t> </a:t>
            </a:r>
            <a:r>
              <a:rPr lang="hr-HR" sz="3200" dirty="0" err="1" smtClean="0"/>
              <a:t>homeless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pic>
        <p:nvPicPr>
          <p:cNvPr id="26626" name="Picture 2" descr="http://www.umich.edu/~econdev/grouplending/rebuild_deb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00306"/>
            <a:ext cx="6191250" cy="41148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269EDB-FFE0-48DE-B973-68B56566BB87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0" y="285728"/>
            <a:ext cx="77152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b="1" i="1" u="sng" dirty="0" smtClean="0"/>
              <a:t>NUCLEAR POWER: </a:t>
            </a:r>
            <a:r>
              <a:rPr lang="hr-HR" sz="3600" dirty="0" smtClean="0"/>
              <a:t>It is one  </a:t>
            </a:r>
            <a:r>
              <a:rPr lang="hr-HR" sz="3600" dirty="0" err="1" smtClean="0"/>
              <a:t>of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</a:t>
            </a:r>
            <a:r>
              <a:rPr lang="hr-HR" sz="3600" dirty="0" err="1" smtClean="0"/>
              <a:t>cheapest</a:t>
            </a:r>
            <a:r>
              <a:rPr lang="hr-HR" sz="3600" dirty="0" smtClean="0"/>
              <a:t> </a:t>
            </a:r>
            <a:r>
              <a:rPr lang="hr-HR" sz="3600" dirty="0" err="1" smtClean="0"/>
              <a:t>sources</a:t>
            </a:r>
            <a:r>
              <a:rPr lang="hr-HR" sz="3600" dirty="0" smtClean="0"/>
              <a:t> </a:t>
            </a:r>
            <a:r>
              <a:rPr lang="hr-HR" sz="3600" dirty="0" err="1" smtClean="0"/>
              <a:t>of</a:t>
            </a:r>
            <a:r>
              <a:rPr lang="hr-HR" sz="3600" dirty="0" smtClean="0"/>
              <a:t> energy but  it </a:t>
            </a:r>
            <a:r>
              <a:rPr lang="hr-HR" sz="3600" dirty="0" err="1" smtClean="0"/>
              <a:t>can</a:t>
            </a:r>
            <a:r>
              <a:rPr lang="hr-HR" sz="3600" dirty="0" smtClean="0"/>
              <a:t> </a:t>
            </a:r>
            <a:r>
              <a:rPr lang="hr-HR" sz="3600" dirty="0" err="1" smtClean="0"/>
              <a:t>cause</a:t>
            </a:r>
            <a:r>
              <a:rPr lang="hr-HR" sz="3600" dirty="0" smtClean="0"/>
              <a:t> </a:t>
            </a:r>
            <a:r>
              <a:rPr lang="hr-HR" sz="3600" dirty="0" err="1" smtClean="0"/>
              <a:t>dangerous</a:t>
            </a:r>
            <a:r>
              <a:rPr lang="hr-HR" sz="3600" dirty="0" smtClean="0"/>
              <a:t> </a:t>
            </a:r>
            <a:r>
              <a:rPr lang="hr-HR" sz="3600" dirty="0" err="1" smtClean="0"/>
              <a:t>radiations</a:t>
            </a:r>
            <a:r>
              <a:rPr lang="hr-HR" sz="3600" dirty="0" smtClean="0"/>
              <a:t> </a:t>
            </a:r>
            <a:r>
              <a:rPr lang="hr-HR" sz="3600" dirty="0" err="1" smtClean="0"/>
              <a:t>which</a:t>
            </a:r>
            <a:r>
              <a:rPr lang="hr-HR" sz="3600" dirty="0" smtClean="0"/>
              <a:t> </a:t>
            </a:r>
            <a:r>
              <a:rPr lang="hr-HR" sz="3600" dirty="0" err="1" smtClean="0"/>
              <a:t>can</a:t>
            </a:r>
            <a:r>
              <a:rPr lang="hr-HR" sz="3600" dirty="0" smtClean="0"/>
              <a:t> </a:t>
            </a:r>
            <a:r>
              <a:rPr lang="hr-HR" sz="3600" dirty="0" err="1" smtClean="0"/>
              <a:t>kill</a:t>
            </a:r>
            <a:r>
              <a:rPr lang="hr-HR" sz="3600" dirty="0" smtClean="0"/>
              <a:t> </a:t>
            </a:r>
            <a:r>
              <a:rPr lang="hr-HR" sz="3600" dirty="0" err="1" smtClean="0"/>
              <a:t>people</a:t>
            </a:r>
            <a:r>
              <a:rPr lang="hr-HR" sz="3600" dirty="0" smtClean="0"/>
              <a:t> or </a:t>
            </a:r>
            <a:r>
              <a:rPr lang="hr-HR" sz="3600" dirty="0" err="1" smtClean="0"/>
              <a:t>damage</a:t>
            </a:r>
            <a:r>
              <a:rPr lang="hr-HR" sz="3600" dirty="0" smtClean="0"/>
              <a:t>  </a:t>
            </a:r>
            <a:r>
              <a:rPr lang="hr-HR" sz="3600" dirty="0" err="1" smtClean="0"/>
              <a:t>their</a:t>
            </a:r>
            <a:r>
              <a:rPr lang="hr-HR" sz="3600" dirty="0" smtClean="0"/>
              <a:t> health. </a:t>
            </a:r>
            <a:r>
              <a:rPr lang="hr-HR" sz="3600" dirty="0" err="1" smtClean="0"/>
              <a:t>Those</a:t>
            </a:r>
            <a:r>
              <a:rPr lang="hr-HR" sz="3600" dirty="0" smtClean="0"/>
              <a:t> </a:t>
            </a:r>
            <a:r>
              <a:rPr lang="hr-HR" sz="3600" dirty="0" err="1" smtClean="0"/>
              <a:t>radiations</a:t>
            </a:r>
            <a:r>
              <a:rPr lang="hr-HR" sz="3600" dirty="0" smtClean="0"/>
              <a:t> </a:t>
            </a:r>
            <a:r>
              <a:rPr lang="hr-HR" sz="3600" dirty="0" err="1" smtClean="0"/>
              <a:t>can</a:t>
            </a:r>
            <a:r>
              <a:rPr lang="hr-HR" sz="3600" dirty="0" smtClean="0"/>
              <a:t> </a:t>
            </a:r>
            <a:r>
              <a:rPr lang="hr-HR" sz="3600" dirty="0" err="1" smtClean="0"/>
              <a:t>cause</a:t>
            </a:r>
            <a:r>
              <a:rPr lang="hr-HR" sz="3600" dirty="0" smtClean="0"/>
              <a:t> </a:t>
            </a:r>
            <a:r>
              <a:rPr lang="hr-HR" sz="3600" dirty="0" err="1" smtClean="0"/>
              <a:t>cancer</a:t>
            </a:r>
            <a:r>
              <a:rPr lang="hr-HR" sz="3600" dirty="0" smtClean="0"/>
              <a:t>.</a:t>
            </a:r>
            <a:endParaRPr lang="hr-HR" sz="3600" b="1" i="1" u="sng" dirty="0"/>
          </a:p>
        </p:txBody>
      </p:sp>
      <p:pic>
        <p:nvPicPr>
          <p:cNvPr id="25602" name="Picture 2" descr="http://calitreview.com/images/ess_nuclearpow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29050"/>
            <a:ext cx="4038600" cy="3028950"/>
          </a:xfrm>
          <a:prstGeom prst="rect">
            <a:avLst/>
          </a:prstGeom>
          <a:noFill/>
        </p:spPr>
      </p:pic>
      <p:pic>
        <p:nvPicPr>
          <p:cNvPr id="25604" name="Picture 4" descr="http://3.bp.blogspot.com/-jh4cyA-NqI8/TqnCo6Bw93I/AAAAAAAAABQ/ls1P8toa0h8/s1600/nuclear-boilers-with-flow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488482">
            <a:off x="4981995" y="4029145"/>
            <a:ext cx="2921160" cy="212837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713D3-33A0-4EC5-ACC2-5AE16F9D0351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7" name="TekstniOkvir 6"/>
          <p:cNvSpPr txBox="1"/>
          <p:nvPr/>
        </p:nvSpPr>
        <p:spPr>
          <a:xfrm>
            <a:off x="0" y="285728"/>
            <a:ext cx="821533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 smtClean="0"/>
              <a:t>One </a:t>
            </a:r>
            <a:r>
              <a:rPr lang="hr-HR" sz="3600" dirty="0" err="1" smtClean="0"/>
              <a:t>of</a:t>
            </a:r>
            <a:r>
              <a:rPr lang="hr-HR" sz="3600" dirty="0" smtClean="0"/>
              <a:t> </a:t>
            </a:r>
            <a:r>
              <a:rPr lang="hr-HR" sz="3600" dirty="0" err="1" smtClean="0"/>
              <a:t>the</a:t>
            </a:r>
            <a:r>
              <a:rPr lang="hr-HR" sz="3600" dirty="0" smtClean="0"/>
              <a:t>  </a:t>
            </a:r>
            <a:r>
              <a:rPr lang="hr-HR" sz="3600" dirty="0" err="1" smtClean="0"/>
              <a:t>nuclear</a:t>
            </a:r>
            <a:r>
              <a:rPr lang="hr-HR" sz="3600" dirty="0" smtClean="0"/>
              <a:t> </a:t>
            </a:r>
            <a:r>
              <a:rPr lang="hr-HR" sz="3600" dirty="0" err="1" smtClean="0"/>
              <a:t>disaster</a:t>
            </a:r>
            <a:r>
              <a:rPr lang="hr-HR" sz="3600" dirty="0" smtClean="0"/>
              <a:t> </a:t>
            </a:r>
            <a:r>
              <a:rPr lang="hr-HR" sz="3600" dirty="0" err="1" smtClean="0"/>
              <a:t>happened</a:t>
            </a:r>
            <a:r>
              <a:rPr lang="hr-HR" sz="3600" dirty="0" smtClean="0"/>
              <a:t> </a:t>
            </a:r>
            <a:r>
              <a:rPr lang="hr-HR" sz="3600" dirty="0" err="1" smtClean="0"/>
              <a:t>in</a:t>
            </a:r>
            <a:r>
              <a:rPr lang="hr-HR" sz="3600" dirty="0" smtClean="0"/>
              <a:t>  </a:t>
            </a:r>
            <a:r>
              <a:rPr lang="hr-HR" sz="3600" dirty="0" err="1" smtClean="0"/>
              <a:t>Chernobyl</a:t>
            </a:r>
            <a:r>
              <a:rPr lang="hr-HR" sz="3600" dirty="0" smtClean="0"/>
              <a:t> </a:t>
            </a:r>
            <a:r>
              <a:rPr lang="hr-HR" sz="3600" dirty="0" err="1" smtClean="0"/>
              <a:t>in</a:t>
            </a:r>
            <a:r>
              <a:rPr lang="hr-HR" sz="3600" dirty="0" smtClean="0"/>
              <a:t> 1986 </a:t>
            </a:r>
            <a:r>
              <a:rPr lang="hr-HR" sz="3600" dirty="0" err="1" smtClean="0"/>
              <a:t>where</a:t>
            </a:r>
            <a:r>
              <a:rPr lang="hr-HR" sz="3600" dirty="0" smtClean="0"/>
              <a:t> </a:t>
            </a:r>
            <a:r>
              <a:rPr lang="hr-HR" sz="3600" dirty="0" err="1" smtClean="0"/>
              <a:t>an</a:t>
            </a:r>
            <a:r>
              <a:rPr lang="hr-HR" sz="3600" dirty="0" smtClean="0"/>
              <a:t> </a:t>
            </a:r>
            <a:r>
              <a:rPr lang="hr-HR" sz="3600" dirty="0" err="1" smtClean="0"/>
              <a:t>explosian</a:t>
            </a:r>
            <a:r>
              <a:rPr lang="hr-HR" sz="3600" dirty="0" smtClean="0"/>
              <a:t> </a:t>
            </a:r>
            <a:r>
              <a:rPr lang="hr-HR" sz="3600" dirty="0" err="1" smtClean="0"/>
              <a:t>destroyed</a:t>
            </a:r>
            <a:r>
              <a:rPr lang="hr-HR" sz="3600" dirty="0" smtClean="0"/>
              <a:t>  place </a:t>
            </a:r>
            <a:r>
              <a:rPr lang="hr-HR" sz="3600" dirty="0" err="1" smtClean="0"/>
              <a:t>and</a:t>
            </a:r>
            <a:r>
              <a:rPr lang="hr-HR" sz="3600" dirty="0" smtClean="0"/>
              <a:t> </a:t>
            </a:r>
            <a:r>
              <a:rPr lang="hr-HR" sz="3600" dirty="0" err="1" smtClean="0"/>
              <a:t>caused</a:t>
            </a:r>
            <a:r>
              <a:rPr lang="hr-HR" sz="3600" dirty="0" smtClean="0"/>
              <a:t> </a:t>
            </a:r>
            <a:r>
              <a:rPr lang="hr-HR" sz="3600" dirty="0" err="1" smtClean="0"/>
              <a:t>deaths</a:t>
            </a:r>
            <a:r>
              <a:rPr lang="hr-HR" sz="3600" dirty="0" smtClean="0"/>
              <a:t> </a:t>
            </a:r>
            <a:r>
              <a:rPr lang="hr-HR" sz="3600" dirty="0" err="1" smtClean="0"/>
              <a:t>and</a:t>
            </a:r>
            <a:r>
              <a:rPr lang="hr-HR" sz="3600" dirty="0" smtClean="0"/>
              <a:t> </a:t>
            </a:r>
            <a:r>
              <a:rPr lang="hr-HR" sz="3600" dirty="0" err="1" smtClean="0"/>
              <a:t>illness</a:t>
            </a:r>
            <a:r>
              <a:rPr lang="hr-HR" sz="3600" dirty="0" smtClean="0"/>
              <a:t> </a:t>
            </a:r>
            <a:r>
              <a:rPr lang="hr-HR" sz="3600" dirty="0" err="1" smtClean="0"/>
              <a:t>many</a:t>
            </a:r>
            <a:r>
              <a:rPr lang="hr-HR" sz="3600" dirty="0" smtClean="0"/>
              <a:t> </a:t>
            </a:r>
            <a:r>
              <a:rPr lang="hr-HR" sz="3600" dirty="0" err="1" smtClean="0"/>
              <a:t>years</a:t>
            </a:r>
            <a:r>
              <a:rPr lang="hr-HR" sz="3600" dirty="0" smtClean="0"/>
              <a:t> </a:t>
            </a:r>
            <a:r>
              <a:rPr lang="hr-HR" sz="3600" dirty="0" err="1" smtClean="0"/>
              <a:t>afterwards</a:t>
            </a:r>
            <a:r>
              <a:rPr lang="hr-HR" dirty="0" smtClean="0"/>
              <a:t>.</a:t>
            </a:r>
            <a:endParaRPr lang="hr-HR" dirty="0"/>
          </a:p>
        </p:txBody>
      </p:sp>
      <p:pic>
        <p:nvPicPr>
          <p:cNvPr id="24578" name="Picture 2" descr="http://cache.gizmodo.com/assets/images/4/2011/04/chern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571744"/>
            <a:ext cx="5310158" cy="353125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02EFA-0C9C-434A-A386-2901BE76DF16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0" y="357166"/>
            <a:ext cx="81439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dirty="0" err="1" smtClean="0"/>
              <a:t>When</a:t>
            </a:r>
            <a:r>
              <a:rPr lang="hr-HR" sz="4000" dirty="0" smtClean="0"/>
              <a:t> </a:t>
            </a:r>
            <a:r>
              <a:rPr lang="hr-HR" sz="4000" dirty="0" err="1" smtClean="0"/>
              <a:t>we</a:t>
            </a:r>
            <a:r>
              <a:rPr lang="hr-HR" sz="4000" dirty="0" smtClean="0"/>
              <a:t> </a:t>
            </a:r>
            <a:r>
              <a:rPr lang="hr-HR" sz="4000" dirty="0" err="1" smtClean="0"/>
              <a:t>developed</a:t>
            </a:r>
            <a:r>
              <a:rPr lang="hr-HR" sz="4000" dirty="0" smtClean="0"/>
              <a:t> new </a:t>
            </a:r>
            <a:r>
              <a:rPr lang="hr-HR" sz="4000" dirty="0" err="1" smtClean="0"/>
              <a:t>tehnology</a:t>
            </a:r>
            <a:r>
              <a:rPr lang="hr-HR" sz="4000" dirty="0" smtClean="0"/>
              <a:t>,</a:t>
            </a:r>
            <a:r>
              <a:rPr lang="hr-HR" sz="4000" b="1" i="1" u="sng" dirty="0" err="1" smtClean="0">
                <a:hlinkClick r:id="rId2"/>
              </a:rPr>
              <a:t>terrorist</a:t>
            </a:r>
            <a:r>
              <a:rPr lang="hr-HR" sz="4000" b="1" i="1" u="sng" dirty="0" smtClean="0">
                <a:hlinkClick r:id="rId2"/>
              </a:rPr>
              <a:t> </a:t>
            </a:r>
            <a:r>
              <a:rPr lang="hr-HR" sz="4000" b="1" i="1" u="sng" dirty="0" smtClean="0"/>
              <a:t> </a:t>
            </a:r>
            <a:r>
              <a:rPr lang="hr-HR" sz="4000" dirty="0" err="1" smtClean="0"/>
              <a:t>organizations</a:t>
            </a:r>
            <a:r>
              <a:rPr lang="hr-HR" sz="4000" dirty="0" smtClean="0"/>
              <a:t> are </a:t>
            </a:r>
            <a:r>
              <a:rPr lang="hr-HR" sz="4000" dirty="0" err="1" smtClean="0"/>
              <a:t>becoming</a:t>
            </a:r>
            <a:r>
              <a:rPr lang="hr-HR" sz="4000" dirty="0" smtClean="0"/>
              <a:t> a real </a:t>
            </a:r>
            <a:r>
              <a:rPr lang="hr-HR" sz="4000" dirty="0" err="1" smtClean="0"/>
              <a:t>threat</a:t>
            </a:r>
            <a:r>
              <a:rPr lang="hr-HR" sz="4000" dirty="0" smtClean="0"/>
              <a:t> to </a:t>
            </a:r>
            <a:r>
              <a:rPr lang="hr-HR" sz="4000" dirty="0" err="1" smtClean="0"/>
              <a:t>our</a:t>
            </a:r>
            <a:r>
              <a:rPr lang="hr-HR" sz="4000" dirty="0" smtClean="0"/>
              <a:t> </a:t>
            </a:r>
            <a:r>
              <a:rPr lang="hr-HR" sz="4000" dirty="0" err="1" smtClean="0"/>
              <a:t>safety</a:t>
            </a:r>
            <a:r>
              <a:rPr lang="hr-HR" sz="4000" dirty="0" smtClean="0"/>
              <a:t>.</a:t>
            </a:r>
            <a:endParaRPr lang="hr-HR" sz="4000" dirty="0"/>
          </a:p>
        </p:txBody>
      </p:sp>
      <p:pic>
        <p:nvPicPr>
          <p:cNvPr id="23554" name="Picture 2" descr="http://images.bhaskar.com/web2images/www.dailybhaskar.com/2010/10/18/images/terrorist1_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571744"/>
            <a:ext cx="2743200" cy="2362200"/>
          </a:xfrm>
          <a:prstGeom prst="rect">
            <a:avLst/>
          </a:prstGeom>
          <a:noFill/>
        </p:spPr>
      </p:pic>
      <p:pic>
        <p:nvPicPr>
          <p:cNvPr id="23556" name="Picture 4" descr="http://i2.squidoocdn.com/resize/squidoo_images/-1/lens2329093_1256320964counter-strik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786058"/>
            <a:ext cx="2381250" cy="2714626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8FDD0-CC02-4E51-819B-2E382E35CBDE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14282" y="428604"/>
            <a:ext cx="78581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The</a:t>
            </a:r>
            <a:r>
              <a:rPr lang="hr-HR" sz="3200" dirty="0"/>
              <a:t> </a:t>
            </a:r>
            <a:r>
              <a:rPr lang="hr-HR" sz="3200" dirty="0" smtClean="0"/>
              <a:t>most popular </a:t>
            </a:r>
            <a:r>
              <a:rPr lang="hr-HR" sz="3200" dirty="0" err="1" smtClean="0"/>
              <a:t>terrorist</a:t>
            </a:r>
            <a:r>
              <a:rPr lang="hr-HR" sz="3200" dirty="0" smtClean="0"/>
              <a:t> </a:t>
            </a:r>
            <a:r>
              <a:rPr lang="hr-HR" sz="3200" dirty="0" err="1" smtClean="0"/>
              <a:t>attack</a:t>
            </a:r>
            <a:r>
              <a:rPr lang="hr-HR" sz="3200" dirty="0" smtClean="0"/>
              <a:t> </a:t>
            </a:r>
            <a:r>
              <a:rPr lang="hr-HR" sz="3200" dirty="0" err="1" smtClean="0"/>
              <a:t>was</a:t>
            </a:r>
            <a:r>
              <a:rPr lang="hr-HR" sz="3200" dirty="0" smtClean="0"/>
              <a:t> on </a:t>
            </a:r>
            <a:r>
              <a:rPr lang="hr-HR" sz="3200" dirty="0" err="1" smtClean="0"/>
              <a:t>September</a:t>
            </a:r>
            <a:r>
              <a:rPr lang="hr-HR" sz="3200" dirty="0" smtClean="0"/>
              <a:t> 11.2001 </a:t>
            </a:r>
            <a:r>
              <a:rPr lang="hr-HR" sz="3200" dirty="0" err="1" smtClean="0"/>
              <a:t>terrorist</a:t>
            </a:r>
            <a:r>
              <a:rPr lang="hr-HR" sz="3200" dirty="0" smtClean="0"/>
              <a:t> </a:t>
            </a:r>
            <a:r>
              <a:rPr lang="hr-HR" sz="3200" dirty="0" err="1" smtClean="0"/>
              <a:t>attacked</a:t>
            </a:r>
            <a:r>
              <a:rPr lang="hr-HR" sz="3200" dirty="0" smtClean="0"/>
              <a:t>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destroyed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twin</a:t>
            </a:r>
            <a:r>
              <a:rPr lang="hr-HR" sz="3200" dirty="0" smtClean="0"/>
              <a:t> </a:t>
            </a:r>
            <a:r>
              <a:rPr lang="hr-HR" sz="3200" dirty="0" err="1" smtClean="0"/>
              <a:t>towers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World </a:t>
            </a:r>
            <a:r>
              <a:rPr lang="hr-HR" sz="3200" dirty="0" err="1" smtClean="0"/>
              <a:t>Trade</a:t>
            </a:r>
            <a:r>
              <a:rPr lang="hr-HR" sz="3200" dirty="0" smtClean="0"/>
              <a:t> </a:t>
            </a:r>
            <a:r>
              <a:rPr lang="hr-HR" sz="3200" dirty="0" err="1" smtClean="0"/>
              <a:t>Center</a:t>
            </a:r>
            <a:r>
              <a:rPr lang="hr-HR" sz="3200" dirty="0" smtClean="0"/>
              <a:t> </a:t>
            </a:r>
            <a:r>
              <a:rPr lang="hr-HR" sz="3200" dirty="0" err="1" smtClean="0"/>
              <a:t>in</a:t>
            </a:r>
            <a:r>
              <a:rPr lang="hr-HR" sz="3200" dirty="0" smtClean="0"/>
              <a:t> New York. More </a:t>
            </a:r>
            <a:r>
              <a:rPr lang="hr-HR" sz="3200" dirty="0" err="1" smtClean="0"/>
              <a:t>than</a:t>
            </a:r>
            <a:r>
              <a:rPr lang="hr-HR" sz="3200" dirty="0" smtClean="0"/>
              <a:t> </a:t>
            </a:r>
            <a:r>
              <a:rPr lang="hr-HR" sz="3200" dirty="0" err="1" smtClean="0"/>
              <a:t>thousand</a:t>
            </a:r>
            <a:r>
              <a:rPr lang="hr-HR" sz="3200" dirty="0" smtClean="0"/>
              <a:t> </a:t>
            </a:r>
            <a:r>
              <a:rPr lang="hr-HR" sz="3200" dirty="0" err="1" smtClean="0"/>
              <a:t>people</a:t>
            </a:r>
            <a:r>
              <a:rPr lang="hr-HR" sz="3200" dirty="0" smtClean="0"/>
              <a:t> </a:t>
            </a:r>
            <a:r>
              <a:rPr lang="hr-HR" sz="3200" dirty="0" err="1" smtClean="0"/>
              <a:t>were</a:t>
            </a:r>
            <a:r>
              <a:rPr lang="hr-HR" sz="3200" dirty="0" smtClean="0"/>
              <a:t> </a:t>
            </a:r>
            <a:r>
              <a:rPr lang="hr-HR" sz="3200" dirty="0" err="1" smtClean="0"/>
              <a:t>killed</a:t>
            </a:r>
            <a:r>
              <a:rPr lang="hr-HR" sz="3200" dirty="0" smtClean="0"/>
              <a:t>.</a:t>
            </a:r>
            <a:endParaRPr lang="hr-HR" sz="3200" dirty="0"/>
          </a:p>
        </p:txBody>
      </p:sp>
      <p:pic>
        <p:nvPicPr>
          <p:cNvPr id="22530" name="Picture 2" descr="http://edu.glogster.com/media/5/19/19/20/19192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2500306"/>
            <a:ext cx="3400425" cy="4114801"/>
          </a:xfrm>
          <a:prstGeom prst="rect">
            <a:avLst/>
          </a:prstGeom>
          <a:noFill/>
        </p:spPr>
      </p:pic>
      <p:pic>
        <p:nvPicPr>
          <p:cNvPr id="22534" name="Picture 6" descr="http://images.mylot.com/userImages/images/postphotos/23829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3571876"/>
            <a:ext cx="2857500" cy="247650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F8AFA-C5B1-4C9E-A452-A979E02D6BD4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6" name="TekstniOkvir 5"/>
          <p:cNvSpPr txBox="1"/>
          <p:nvPr/>
        </p:nvSpPr>
        <p:spPr>
          <a:xfrm>
            <a:off x="285720" y="357166"/>
            <a:ext cx="771530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b="1" i="1" u="sng" dirty="0" smtClean="0"/>
              <a:t>Aids </a:t>
            </a:r>
            <a:r>
              <a:rPr lang="hr-HR" sz="3200" dirty="0" smtClean="0"/>
              <a:t>is </a:t>
            </a:r>
            <a:r>
              <a:rPr lang="hr-HR" sz="3200" dirty="0" err="1" smtClean="0"/>
              <a:t>very</a:t>
            </a:r>
            <a:r>
              <a:rPr lang="hr-HR" sz="3200" dirty="0" smtClean="0"/>
              <a:t> </a:t>
            </a:r>
            <a:r>
              <a:rPr lang="hr-HR" sz="3200" dirty="0" err="1" smtClean="0"/>
              <a:t>serious</a:t>
            </a:r>
            <a:r>
              <a:rPr lang="hr-HR" sz="3200" dirty="0" smtClean="0"/>
              <a:t> </a:t>
            </a:r>
            <a:r>
              <a:rPr lang="hr-HR" sz="3200" dirty="0" err="1" smtClean="0"/>
              <a:t>disease</a:t>
            </a:r>
            <a:r>
              <a:rPr lang="hr-HR" sz="3200" dirty="0" smtClean="0"/>
              <a:t>. It is </a:t>
            </a:r>
            <a:r>
              <a:rPr lang="hr-HR" sz="3200" dirty="0" err="1" smtClean="0"/>
              <a:t>caused</a:t>
            </a:r>
            <a:r>
              <a:rPr lang="hr-HR" sz="3200" dirty="0" smtClean="0"/>
              <a:t> </a:t>
            </a:r>
            <a:r>
              <a:rPr lang="hr-HR" sz="3200" dirty="0" err="1" smtClean="0"/>
              <a:t>by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</a:t>
            </a:r>
            <a:r>
              <a:rPr lang="hr-HR" sz="3200" dirty="0" err="1" smtClean="0"/>
              <a:t>Hiv</a:t>
            </a:r>
            <a:r>
              <a:rPr lang="hr-HR" sz="3200" dirty="0" smtClean="0"/>
              <a:t> virus. </a:t>
            </a:r>
            <a:r>
              <a:rPr lang="hr-HR" sz="3200" dirty="0" err="1" smtClean="0"/>
              <a:t>The</a:t>
            </a:r>
            <a:r>
              <a:rPr lang="hr-HR" sz="3200" dirty="0" smtClean="0"/>
              <a:t> most </a:t>
            </a:r>
            <a:r>
              <a:rPr lang="hr-HR" sz="3200" dirty="0" err="1" smtClean="0"/>
              <a:t>effected</a:t>
            </a:r>
            <a:r>
              <a:rPr lang="hr-HR" sz="3200" dirty="0" smtClean="0"/>
              <a:t> </a:t>
            </a:r>
            <a:r>
              <a:rPr lang="hr-HR" sz="3200" dirty="0" err="1" smtClean="0"/>
              <a:t>continent</a:t>
            </a:r>
            <a:r>
              <a:rPr lang="hr-HR" sz="3200" dirty="0" smtClean="0"/>
              <a:t> is </a:t>
            </a:r>
            <a:r>
              <a:rPr lang="hr-HR" sz="3200" dirty="0" err="1" smtClean="0"/>
              <a:t>Africa</a:t>
            </a:r>
            <a:r>
              <a:rPr lang="hr-HR" sz="3200" dirty="0" smtClean="0"/>
              <a:t>. </a:t>
            </a:r>
            <a:r>
              <a:rPr lang="hr-HR" sz="3200" dirty="0" err="1" smtClean="0"/>
              <a:t>There</a:t>
            </a:r>
            <a:r>
              <a:rPr lang="hr-HR" sz="3200" dirty="0" smtClean="0"/>
              <a:t> </a:t>
            </a:r>
            <a:r>
              <a:rPr lang="hr-HR" sz="3200" dirty="0" err="1" smtClean="0"/>
              <a:t>people</a:t>
            </a:r>
            <a:r>
              <a:rPr lang="hr-HR" sz="3200" dirty="0" smtClean="0"/>
              <a:t> </a:t>
            </a:r>
            <a:r>
              <a:rPr lang="hr-HR" sz="3200" dirty="0" err="1" smtClean="0"/>
              <a:t>can</a:t>
            </a:r>
            <a:r>
              <a:rPr lang="hr-HR" sz="3200" dirty="0" smtClean="0"/>
              <a:t>’t </a:t>
            </a:r>
            <a:r>
              <a:rPr lang="hr-HR" sz="3200" dirty="0" err="1" smtClean="0"/>
              <a:t>afford</a:t>
            </a:r>
            <a:r>
              <a:rPr lang="hr-HR" sz="3200" dirty="0" smtClean="0"/>
              <a:t>  building </a:t>
            </a:r>
            <a:r>
              <a:rPr lang="hr-HR" sz="3200" dirty="0" err="1" smtClean="0"/>
              <a:t>hospitals</a:t>
            </a:r>
            <a:r>
              <a:rPr lang="hr-HR" sz="3200" dirty="0" smtClean="0"/>
              <a:t> 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they</a:t>
            </a:r>
            <a:r>
              <a:rPr lang="hr-HR" sz="3200" dirty="0" smtClean="0"/>
              <a:t> don’t </a:t>
            </a:r>
            <a:r>
              <a:rPr lang="hr-HR" sz="3200" dirty="0" err="1" smtClean="0"/>
              <a:t>have</a:t>
            </a:r>
            <a:r>
              <a:rPr lang="hr-HR" sz="3200" dirty="0" smtClean="0"/>
              <a:t> </a:t>
            </a:r>
            <a:r>
              <a:rPr lang="hr-HR" sz="3200" dirty="0" err="1" smtClean="0"/>
              <a:t>doctors</a:t>
            </a:r>
            <a:r>
              <a:rPr lang="hr-HR" sz="3200" dirty="0" smtClean="0"/>
              <a:t> or </a:t>
            </a:r>
            <a:r>
              <a:rPr lang="hr-HR" sz="3200" dirty="0" err="1" smtClean="0"/>
              <a:t>nurces</a:t>
            </a:r>
            <a:r>
              <a:rPr lang="hr-HR" sz="3200" dirty="0" smtClean="0"/>
              <a:t>. </a:t>
            </a:r>
            <a:r>
              <a:rPr lang="hr-HR" sz="3200" dirty="0" err="1" smtClean="0"/>
              <a:t>Globally</a:t>
            </a:r>
            <a:r>
              <a:rPr lang="hr-HR" sz="3200" dirty="0" smtClean="0"/>
              <a:t> a </a:t>
            </a:r>
            <a:r>
              <a:rPr lang="hr-HR" sz="3200" dirty="0" err="1" smtClean="0"/>
              <a:t>child</a:t>
            </a:r>
            <a:r>
              <a:rPr lang="hr-HR" sz="3200" dirty="0" smtClean="0"/>
              <a:t> </a:t>
            </a:r>
            <a:r>
              <a:rPr lang="hr-HR" sz="3200" dirty="0" err="1" smtClean="0"/>
              <a:t>dies</a:t>
            </a:r>
            <a:r>
              <a:rPr lang="hr-HR" sz="3200" dirty="0" smtClean="0"/>
              <a:t> </a:t>
            </a:r>
            <a:r>
              <a:rPr lang="hr-HR" sz="3200" dirty="0" err="1" smtClean="0"/>
              <a:t>of</a:t>
            </a:r>
            <a:r>
              <a:rPr lang="hr-HR" sz="3200" dirty="0" smtClean="0"/>
              <a:t> Aids </a:t>
            </a:r>
            <a:r>
              <a:rPr lang="hr-HR" sz="3200" dirty="0" err="1" smtClean="0"/>
              <a:t>every</a:t>
            </a:r>
            <a:r>
              <a:rPr lang="hr-HR" sz="3200" dirty="0" smtClean="0"/>
              <a:t> minute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about</a:t>
            </a:r>
            <a:r>
              <a:rPr lang="hr-HR" sz="3200" dirty="0" smtClean="0"/>
              <a:t> 30 </a:t>
            </a:r>
            <a:r>
              <a:rPr lang="hr-HR" sz="3200" dirty="0" err="1" smtClean="0"/>
              <a:t>million</a:t>
            </a:r>
            <a:r>
              <a:rPr lang="hr-HR" sz="3200" dirty="0" smtClean="0"/>
              <a:t> </a:t>
            </a:r>
            <a:r>
              <a:rPr lang="hr-HR" sz="3200" dirty="0" err="1" smtClean="0"/>
              <a:t>people</a:t>
            </a:r>
            <a:r>
              <a:rPr lang="hr-HR" sz="3200" dirty="0" smtClean="0"/>
              <a:t> </a:t>
            </a:r>
            <a:r>
              <a:rPr lang="hr-HR" sz="3200" dirty="0" err="1" smtClean="0"/>
              <a:t>have</a:t>
            </a:r>
            <a:r>
              <a:rPr lang="hr-HR" sz="3200" dirty="0" smtClean="0"/>
              <a:t> </a:t>
            </a:r>
            <a:r>
              <a:rPr lang="hr-HR" sz="3200" dirty="0" err="1" smtClean="0"/>
              <a:t>already</a:t>
            </a:r>
            <a:r>
              <a:rPr lang="hr-HR" sz="3200" dirty="0" smtClean="0"/>
              <a:t> </a:t>
            </a:r>
            <a:r>
              <a:rPr lang="hr-HR" sz="3200" dirty="0" err="1" smtClean="0"/>
              <a:t>died</a:t>
            </a:r>
            <a:r>
              <a:rPr lang="hr-HR" sz="3200" dirty="0" smtClean="0"/>
              <a:t>  </a:t>
            </a:r>
            <a:r>
              <a:rPr lang="hr-HR" sz="3200" dirty="0" err="1" smtClean="0"/>
              <a:t>of</a:t>
            </a:r>
            <a:r>
              <a:rPr lang="hr-HR" sz="3200" dirty="0" smtClean="0"/>
              <a:t> Aids.</a:t>
            </a:r>
          </a:p>
        </p:txBody>
      </p:sp>
      <p:pic>
        <p:nvPicPr>
          <p:cNvPr id="8194" name="Picture 2" descr="http://www.lifeismore.info/images/aids_4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857628"/>
            <a:ext cx="3833808" cy="2738435"/>
          </a:xfrm>
          <a:prstGeom prst="rect">
            <a:avLst/>
          </a:prstGeom>
          <a:noFill/>
        </p:spPr>
      </p:pic>
      <p:pic>
        <p:nvPicPr>
          <p:cNvPr id="8196" name="Picture 4" descr="http://tecfa.unige.ch/tecfa/research/humanities/AIDS-campaign/stopAidsLogo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4071942"/>
            <a:ext cx="3810000" cy="242887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68C43-E524-41AC-8230-42A7B47C954B}" type="datetime1">
              <a:rPr lang="en-US" smtClean="0"/>
              <a:pPr/>
              <a:t>4/24/2012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hr-HR" smtClean="0"/>
              <a:t>Earth</a:t>
            </a:r>
            <a:endParaRPr lang="hr-HR"/>
          </a:p>
        </p:txBody>
      </p:sp>
      <p:sp>
        <p:nvSpPr>
          <p:cNvPr id="9" name="Pravokutnik 8"/>
          <p:cNvSpPr/>
          <p:nvPr/>
        </p:nvSpPr>
        <p:spPr>
          <a:xfrm>
            <a:off x="1500166" y="214290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Good</a:t>
            </a:r>
            <a:r>
              <a:rPr lang="hr-HR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hr-HR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sides</a:t>
            </a:r>
            <a:endParaRPr lang="hr-HR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TekstniOkvir 9"/>
          <p:cNvSpPr txBox="1"/>
          <p:nvPr/>
        </p:nvSpPr>
        <p:spPr>
          <a:xfrm>
            <a:off x="285720" y="135729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 err="1" smtClean="0"/>
              <a:t>Becouse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 </a:t>
            </a:r>
            <a:r>
              <a:rPr lang="hr-HR" sz="3200" dirty="0" err="1" smtClean="0"/>
              <a:t>developed</a:t>
            </a:r>
            <a:r>
              <a:rPr lang="hr-HR" sz="3200" dirty="0" smtClean="0"/>
              <a:t> new </a:t>
            </a:r>
            <a:r>
              <a:rPr lang="hr-HR" sz="3200" dirty="0" err="1" smtClean="0"/>
              <a:t>technology</a:t>
            </a:r>
            <a:r>
              <a:rPr lang="hr-HR" sz="3200" dirty="0" smtClean="0"/>
              <a:t> </a:t>
            </a:r>
            <a:r>
              <a:rPr lang="hr-HR" sz="3200" dirty="0" err="1" smtClean="0"/>
              <a:t>people</a:t>
            </a:r>
            <a:r>
              <a:rPr lang="hr-HR" sz="3200" dirty="0" smtClean="0"/>
              <a:t> </a:t>
            </a:r>
            <a:r>
              <a:rPr lang="hr-HR" sz="3200" dirty="0" err="1" smtClean="0"/>
              <a:t>created</a:t>
            </a:r>
            <a:r>
              <a:rPr lang="hr-HR" sz="3200" dirty="0" smtClean="0"/>
              <a:t>  </a:t>
            </a:r>
            <a:r>
              <a:rPr lang="hr-HR" sz="3200" dirty="0" err="1" smtClean="0"/>
              <a:t>robots</a:t>
            </a:r>
            <a:r>
              <a:rPr lang="hr-HR" sz="3200" dirty="0" smtClean="0"/>
              <a:t> 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with</a:t>
            </a:r>
            <a:r>
              <a:rPr lang="hr-HR" sz="3200" dirty="0" smtClean="0"/>
              <a:t>  </a:t>
            </a:r>
            <a:r>
              <a:rPr lang="hr-HR" sz="3200" dirty="0" err="1" smtClean="0"/>
              <a:t>hard</a:t>
            </a:r>
            <a:r>
              <a:rPr lang="hr-HR" sz="3200" dirty="0" smtClean="0"/>
              <a:t> work  </a:t>
            </a:r>
            <a:r>
              <a:rPr lang="hr-HR" sz="3200" dirty="0" err="1" smtClean="0"/>
              <a:t>they</a:t>
            </a:r>
            <a:r>
              <a:rPr lang="hr-HR" sz="3200" dirty="0" smtClean="0"/>
              <a:t> </a:t>
            </a:r>
            <a:r>
              <a:rPr lang="hr-HR" sz="3200" dirty="0" err="1" smtClean="0"/>
              <a:t>can</a:t>
            </a:r>
            <a:r>
              <a:rPr lang="hr-HR" sz="3200" dirty="0" smtClean="0"/>
              <a:t> </a:t>
            </a:r>
            <a:r>
              <a:rPr lang="hr-HR" sz="3200" dirty="0" err="1" smtClean="0"/>
              <a:t>help</a:t>
            </a:r>
            <a:r>
              <a:rPr lang="hr-HR" sz="3200" dirty="0" smtClean="0"/>
              <a:t> </a:t>
            </a:r>
            <a:r>
              <a:rPr lang="hr-HR" sz="3200" dirty="0" err="1" smtClean="0"/>
              <a:t>people</a:t>
            </a:r>
            <a:r>
              <a:rPr lang="hr-HR" sz="3200" dirty="0" smtClean="0"/>
              <a:t>, </a:t>
            </a:r>
            <a:r>
              <a:rPr lang="hr-HR" sz="3200" dirty="0" err="1" smtClean="0"/>
              <a:t>they</a:t>
            </a:r>
            <a:r>
              <a:rPr lang="hr-HR" sz="3200" dirty="0" smtClean="0"/>
              <a:t> </a:t>
            </a:r>
            <a:r>
              <a:rPr lang="hr-HR" sz="3200" dirty="0" err="1" smtClean="0"/>
              <a:t>will</a:t>
            </a:r>
            <a:r>
              <a:rPr lang="hr-HR" sz="3200" dirty="0" smtClean="0"/>
              <a:t> do most </a:t>
            </a:r>
            <a:r>
              <a:rPr lang="hr-HR" sz="3200" dirty="0" err="1" smtClean="0"/>
              <a:t>of</a:t>
            </a:r>
            <a:r>
              <a:rPr lang="hr-HR" sz="3200" dirty="0" smtClean="0"/>
              <a:t> </a:t>
            </a:r>
            <a:r>
              <a:rPr lang="hr-HR" sz="3200" dirty="0" err="1" smtClean="0"/>
              <a:t>the</a:t>
            </a:r>
            <a:r>
              <a:rPr lang="hr-HR" sz="3200" dirty="0" smtClean="0"/>
              <a:t> work </a:t>
            </a:r>
            <a:r>
              <a:rPr lang="hr-HR" sz="3200" dirty="0" err="1" smtClean="0"/>
              <a:t>and</a:t>
            </a:r>
            <a:r>
              <a:rPr lang="hr-HR" sz="3200" dirty="0" smtClean="0"/>
              <a:t> </a:t>
            </a:r>
            <a:r>
              <a:rPr lang="hr-HR" sz="3200" dirty="0" err="1" smtClean="0"/>
              <a:t>we</a:t>
            </a:r>
            <a:r>
              <a:rPr lang="hr-HR" sz="3200" dirty="0" smtClean="0"/>
              <a:t> </a:t>
            </a:r>
            <a:r>
              <a:rPr lang="hr-HR" sz="3200" dirty="0" err="1" smtClean="0"/>
              <a:t>will</a:t>
            </a:r>
            <a:r>
              <a:rPr lang="hr-HR" sz="3200" dirty="0" smtClean="0"/>
              <a:t> </a:t>
            </a:r>
            <a:r>
              <a:rPr lang="hr-HR" sz="3200" dirty="0" err="1" smtClean="0"/>
              <a:t>have</a:t>
            </a:r>
            <a:r>
              <a:rPr lang="hr-HR" sz="3200" dirty="0" smtClean="0"/>
              <a:t> more </a:t>
            </a:r>
            <a:r>
              <a:rPr lang="hr-HR" sz="3200" dirty="0" err="1" smtClean="0"/>
              <a:t>free</a:t>
            </a:r>
            <a:r>
              <a:rPr lang="hr-HR" sz="3200" dirty="0" smtClean="0"/>
              <a:t> time.</a:t>
            </a:r>
            <a:endParaRPr lang="hr-HR" sz="3200" dirty="0"/>
          </a:p>
        </p:txBody>
      </p:sp>
      <p:pic>
        <p:nvPicPr>
          <p:cNvPr id="7170" name="Picture 2" descr="http://www.decorreport.com/images/sr/3450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429000"/>
            <a:ext cx="2952750" cy="2943225"/>
          </a:xfrm>
          <a:prstGeom prst="rect">
            <a:avLst/>
          </a:prstGeom>
          <a:noFill/>
        </p:spPr>
      </p:pic>
      <p:pic>
        <p:nvPicPr>
          <p:cNvPr id="7172" name="Picture 4" descr="http://perfublog.com/wp-content/uploads/2011/02/robot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3500438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0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rilagođeni dizaj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334</Words>
  <Application>Microsoft Office PowerPoint</Application>
  <PresentationFormat>Prikaz na zaslonu (4:3)</PresentationFormat>
  <Paragraphs>53</Paragraphs>
  <Slides>14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Naslovi slajdova</vt:lpstr>
      </vt:variant>
      <vt:variant>
        <vt:i4>14</vt:i4>
      </vt:variant>
    </vt:vector>
  </HeadingPairs>
  <TitlesOfParts>
    <vt:vector size="16" baseType="lpstr">
      <vt:lpstr>Office tema</vt:lpstr>
      <vt:lpstr>Prilagođeni dizajn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Why is  nuclear power dangerous?</vt:lpstr>
      <vt:lpstr>When was terrorist attack on World Trade center?</vt:lpstr>
      <vt:lpstr>What is AIDS?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kor</dc:creator>
  <cp:lastModifiedBy>Sale</cp:lastModifiedBy>
  <cp:revision>18</cp:revision>
  <dcterms:created xsi:type="dcterms:W3CDTF">2012-02-09T13:37:02Z</dcterms:created>
  <dcterms:modified xsi:type="dcterms:W3CDTF">2012-04-24T16:06:31Z</dcterms:modified>
</cp:coreProperties>
</file>