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21.xml" ContentType="application/vnd.openxmlformats-officedocument.presentationml.slide+xml"/>
  <Override PartName="/ppt/slides/slide4.xml" ContentType="application/vnd.openxmlformats-officedocument.presentationml.slide+xml"/>
  <Override PartName="/ppt/slides/slide22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23.xml" ContentType="application/vnd.openxmlformats-officedocument.presentationml.slide+xml"/>
  <Override PartName="/ppt/slides/slide7.xml" ContentType="application/vnd.openxmlformats-officedocument.presentationml.slide+xml"/>
  <Override PartName="/ppt/slides/slide24.xml" ContentType="application/vnd.openxmlformats-officedocument.presentationml.slide+xml"/>
  <Override PartName="/ppt/slides/slide8.xml" ContentType="application/vnd.openxmlformats-officedocument.presentationml.slide+xml"/>
  <Override PartName="/ppt/slides/slide25.xml" ContentType="application/vnd.openxmlformats-officedocument.presentationml.slide+xml"/>
  <Override PartName="/ppt/slides/slide9.xml" ContentType="application/vnd.openxmlformats-officedocument.presentationml.slide+xml"/>
  <Override PartName="/ppt/slides/slide26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_rels/slide35.xml.rels" ContentType="application/vnd.openxmlformats-package.relationships+xml"/>
  <Override PartName="/ppt/slides/_rels/slide1.xml.rels" ContentType="application/vnd.openxmlformats-package.relationships+xml"/>
  <Override PartName="/ppt/slides/_rels/slide22.xml.rels" ContentType="application/vnd.openxmlformats-package.relationships+xml"/>
  <Override PartName="/ppt/slides/_rels/slide36.xml.rels" ContentType="application/vnd.openxmlformats-package.relationships+xml"/>
  <Override PartName="/ppt/slides/_rels/slide2.xml.rels" ContentType="application/vnd.openxmlformats-package.relationships+xml"/>
  <Override PartName="/ppt/slides/_rels/slide37.xml.rels" ContentType="application/vnd.openxmlformats-package.relationships+xml"/>
  <Override PartName="/ppt/slides/_rels/slide3.xml.rels" ContentType="application/vnd.openxmlformats-package.relationships+xml"/>
  <Override PartName="/ppt/slides/_rels/slide20.xml.rels" ContentType="application/vnd.openxmlformats-package.relationships+xml"/>
  <Override PartName="/ppt/slides/_rels/slide4.xml.rels" ContentType="application/vnd.openxmlformats-package.relationships+xml"/>
  <Override PartName="/ppt/slides/_rels/slide38.xml.rels" ContentType="application/vnd.openxmlformats-package.relationships+xml"/>
  <Override PartName="/ppt/slides/_rels/slide21.xml.rels" ContentType="application/vnd.openxmlformats-package.relationships+xml"/>
  <Override PartName="/ppt/slides/_rels/slide5.xml.rels" ContentType="application/vnd.openxmlformats-package.relationships+xml"/>
  <Override PartName="/ppt/slides/_rels/slide39.xml.rels" ContentType="application/vnd.openxmlformats-package.relationships+xml"/>
  <Override PartName="/ppt/slides/_rels/slide6.xml.rels" ContentType="application/vnd.openxmlformats-package.relationships+xml"/>
  <Override PartName="/ppt/slides/_rels/slide50.xml.rels" ContentType="application/vnd.openxmlformats-package.relationships+xml"/>
  <Override PartName="/ppt/slides/_rels/slide23.xml.rels" ContentType="application/vnd.openxmlformats-package.relationships+xml"/>
  <Override PartName="/ppt/slides/_rels/slide7.xml.rels" ContentType="application/vnd.openxmlformats-package.relationships+xml"/>
  <Override PartName="/ppt/slides/_rels/slide51.xml.rels" ContentType="application/vnd.openxmlformats-package.relationships+xml"/>
  <Override PartName="/ppt/slides/_rels/slide24.xml.rels" ContentType="application/vnd.openxmlformats-package.relationships+xml"/>
  <Override PartName="/ppt/slides/_rels/slide8.xml.rels" ContentType="application/vnd.openxmlformats-package.relationships+xml"/>
  <Override PartName="/ppt/slides/_rels/slide52.xml.rels" ContentType="application/vnd.openxmlformats-package.relationships+xml"/>
  <Override PartName="/ppt/slides/_rels/slide25.xml.rels" ContentType="application/vnd.openxmlformats-package.relationships+xml"/>
  <Override PartName="/ppt/slides/_rels/slide9.xml.rels" ContentType="application/vnd.openxmlformats-package.relationships+xml"/>
  <Override PartName="/ppt/slides/_rels/slide53.xml.rels" ContentType="application/vnd.openxmlformats-package.relationships+xml"/>
  <Override PartName="/ppt/slides/_rels/slide26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slides/_rels/slide27.xml.rels" ContentType="application/vnd.openxmlformats-package.relationships+xml"/>
  <Override PartName="/ppt/slides/_rels/slide28.xml.rels" ContentType="application/vnd.openxmlformats-package.relationships+xml"/>
  <Override PartName="/ppt/slides/_rels/slide29.xml.rels" ContentType="application/vnd.openxmlformats-package.relationships+xml"/>
  <Override PartName="/ppt/slides/_rels/slide30.xml.rels" ContentType="application/vnd.openxmlformats-package.relationships+xml"/>
  <Override PartName="/ppt/slides/_rels/slide31.xml.rels" ContentType="application/vnd.openxmlformats-package.relationships+xml"/>
  <Override PartName="/ppt/slides/_rels/slide32.xml.rels" ContentType="application/vnd.openxmlformats-package.relationships+xml"/>
  <Override PartName="/ppt/slides/_rels/slide33.xml.rels" ContentType="application/vnd.openxmlformats-package.relationships+xml"/>
  <Override PartName="/ppt/slides/_rels/slide34.xml.rels" ContentType="application/vnd.openxmlformats-package.relationships+xml"/>
  <Override PartName="/ppt/slides/_rels/slide40.xml.rels" ContentType="application/vnd.openxmlformats-package.relationships+xml"/>
  <Override PartName="/ppt/slides/_rels/slide41.xml.rels" ContentType="application/vnd.openxmlformats-package.relationships+xml"/>
  <Override PartName="/ppt/slides/_rels/slide42.xml.rels" ContentType="application/vnd.openxmlformats-package.relationships+xml"/>
  <Override PartName="/ppt/slides/_rels/slide43.xml.rels" ContentType="application/vnd.openxmlformats-package.relationships+xml"/>
  <Override PartName="/ppt/slides/_rels/slide44.xml.rels" ContentType="application/vnd.openxmlformats-package.relationships+xml"/>
  <Override PartName="/ppt/slides/_rels/slide45.xml.rels" ContentType="application/vnd.openxmlformats-package.relationships+xml"/>
  <Override PartName="/ppt/slides/_rels/slide46.xml.rels" ContentType="application/vnd.openxmlformats-package.relationships+xml"/>
  <Override PartName="/ppt/slides/_rels/slide47.xml.rels" ContentType="application/vnd.openxmlformats-package.relationships+xml"/>
  <Override PartName="/ppt/slides/_rels/slide48.xml.rels" ContentType="application/vnd.openxmlformats-package.relationships+xml"/>
  <Override PartName="/ppt/slides/_rels/slide49.xml.rels" ContentType="application/vnd.openxmlformats-package.relationships+xml"/>
  <Override PartName="/ppt/slides/_rels/slide54.xml.rels" ContentType="application/vnd.openxmlformats-package.relationships+xml"/>
  <Override PartName="/ppt/slides/_rels/slide55.xml.rels" ContentType="application/vnd.openxmlformats-package.relationships+xml"/>
  <Override PartName="/ppt/slides/_rels/slide56.xml.rels" ContentType="application/vnd.openxmlformats-package.relationships+xml"/>
  <Override PartName="/ppt/slides/_rels/slide57.xml.rels" ContentType="application/vnd.openxmlformats-package.relationships+xml"/>
  <Override PartName="/ppt/slides/_rels/slide58.xml.rels" ContentType="application/vnd.openxmlformats-package.relationships+xml"/>
  <Override PartName="/ppt/slides/_rels/slide59.xml.rels" ContentType="application/vnd.openxmlformats-package.relationships+xml"/>
  <Override PartName="/ppt/slides/_rels/slide60.xml.rels" ContentType="application/vnd.openxmlformats-package.relationships+xml"/>
  <Override PartName="/ppt/slides/_rels/slide61.xml.rels" ContentType="application/vnd.openxmlformats-package.relationships+xml"/>
  <Override PartName="/ppt/slides/_rels/slide62.xml.rels" ContentType="application/vnd.openxmlformats-package.relationships+xml"/>
  <Override PartName="/ppt/slides/_rels/slide63.xml.rels" ContentType="application/vnd.openxmlformats-package.relationships+xml"/>
  <Override PartName="/ppt/slides/_rels/slide64.xml.rels" ContentType="application/vnd.openxmlformats-package.relationships+xml"/>
  <Override PartName="/ppt/slides/_rels/slide65.xml.rels" ContentType="application/vnd.openxmlformats-package.relationships+xml"/>
  <Override PartName="/ppt/slides/_rels/slide66.xml.rels" ContentType="application/vnd.openxmlformats-package.relationships+xml"/>
  <Override PartName="/ppt/slides/_rels/slide67.xml.rels" ContentType="application/vnd.openxmlformats-package.relationships+xml"/>
  <Override PartName="/ppt/slides/_rels/slide68.xml.rels" ContentType="application/vnd.openxmlformats-package.relationships+xml"/>
  <Override PartName="/ppt/slides/_rels/slide69.xml.rels" ContentType="application/vnd.openxmlformats-package.relationships+xml"/>
  <Override PartName="/ppt/slides/_rels/slide70.xml.rels" ContentType="application/vnd.openxmlformats-package.relationships+xml"/>
  <Override PartName="/ppt/slides/_rels/slide71.xml.rels" ContentType="application/vnd.openxmlformats-package.relationships+xml"/>
  <Override PartName="/ppt/slides/_rels/slide72.xml.rels" ContentType="application/vnd.openxmlformats-package.relationships+xml"/>
  <Override PartName="/ppt/slides/_rels/slide73.xml.rels" ContentType="application/vnd.openxmlformats-package.relationships+xml"/>
  <Override PartName="/ppt/slides/_rels/slide74.xml.rels" ContentType="application/vnd.openxmlformats-package.relationships+xml"/>
  <Override PartName="/ppt/slides/_rels/slide75.xml.rels" ContentType="application/vnd.openxmlformats-package.relationships+xml"/>
  <Override PartName="/ppt/slides/_rels/slide76.xml.rels" ContentType="application/vnd.openxmlformats-package.relationships+xml"/>
  <Override PartName="/ppt/slides/_rels/slide77.xml.rels" ContentType="application/vnd.openxmlformats-package.relationships+xml"/>
  <Override PartName="/ppt/slides/_rels/slide78.xml.rels" ContentType="application/vnd.openxmlformats-package.relationships+xml"/>
  <Override PartName="/ppt/slides/_rels/slide79.xml.rels" ContentType="application/vnd.openxmlformats-package.relationships+xml"/>
  <Override PartName="/ppt/slides/_rels/slide80.xml.rels" ContentType="application/vnd.openxmlformats-package.relationships+xml"/>
  <Override PartName="/ppt/slides/_rels/slide81.xml.rels" ContentType="application/vnd.openxmlformats-package.relationships+xml"/>
  <Override PartName="/ppt/media/image57.png" ContentType="image/png"/>
  <Override PartName="/ppt/media/image1.png" ContentType="image/png"/>
  <Override PartName="/ppt/media/image58.png" ContentType="image/png"/>
  <Override PartName="/ppt/media/image2.png" ContentType="image/png"/>
  <Override PartName="/ppt/media/image59.png" ContentType="image/png"/>
  <Override PartName="/ppt/media/image3.png" ContentType="image/png"/>
  <Override PartName="/ppt/media/image4.png" ContentType="image/png"/>
  <Override PartName="/ppt/media/image70.png" ContentType="image/png"/>
  <Override PartName="/ppt/media/image71.png" ContentType="image/png"/>
  <Override PartName="/ppt/media/image5.png" ContentType="image/png"/>
  <Override PartName="/ppt/media/image72.png" ContentType="image/png"/>
  <Override PartName="/ppt/media/image6.png" ContentType="image/png"/>
  <Override PartName="/ppt/media/image73.png" ContentType="image/png"/>
  <Override PartName="/ppt/media/image7.png" ContentType="image/png"/>
  <Override PartName="/ppt/media/image74.png" ContentType="image/png"/>
  <Override PartName="/ppt/media/image8.png" ContentType="image/png"/>
  <Override PartName="/ppt/media/image75.png" ContentType="image/png"/>
  <Override PartName="/ppt/media/image9.png" ContentType="image/png"/>
  <Override PartName="/ppt/media/image10.png" ContentType="image/png"/>
  <Override PartName="/ppt/media/image11.png" ContentType="image/png"/>
  <Override PartName="/ppt/media/image12.png" ContentType="image/png"/>
  <Override PartName="/ppt/media/image13.png" ContentType="image/png"/>
  <Override PartName="/ppt/media/image14.png" ContentType="image/png"/>
  <Override PartName="/ppt/media/image15.png" ContentType="image/png"/>
  <Override PartName="/ppt/media/image16.png" ContentType="image/png"/>
  <Override PartName="/ppt/media/image17.png" ContentType="image/png"/>
  <Override PartName="/ppt/media/image18.png" ContentType="image/png"/>
  <Override PartName="/ppt/media/image19.png" ContentType="image/png"/>
  <Override PartName="/ppt/media/image20.png" ContentType="image/png"/>
  <Override PartName="/ppt/media/image21.png" ContentType="image/png"/>
  <Override PartName="/ppt/media/image22.png" ContentType="image/png"/>
  <Override PartName="/ppt/media/image23.png" ContentType="image/png"/>
  <Override PartName="/ppt/media/image24.png" ContentType="image/png"/>
  <Override PartName="/ppt/media/image25.png" ContentType="image/png"/>
  <Override PartName="/ppt/media/image26.png" ContentType="image/png"/>
  <Override PartName="/ppt/media/image27.png" ContentType="image/png"/>
  <Override PartName="/ppt/media/image28.png" ContentType="image/png"/>
  <Override PartName="/ppt/media/image29.png" ContentType="image/png"/>
  <Override PartName="/ppt/media/image30.png" ContentType="image/png"/>
  <Override PartName="/ppt/media/image31.png" ContentType="image/png"/>
  <Override PartName="/ppt/media/image32.png" ContentType="image/png"/>
  <Override PartName="/ppt/media/image33.png" ContentType="image/png"/>
  <Override PartName="/ppt/media/image34.png" ContentType="image/png"/>
  <Override PartName="/ppt/media/image35.png" ContentType="image/png"/>
  <Override PartName="/ppt/media/image36.png" ContentType="image/png"/>
  <Override PartName="/ppt/media/image37.png" ContentType="image/png"/>
  <Override PartName="/ppt/media/image38.png" ContentType="image/png"/>
  <Override PartName="/ppt/media/image39.png" ContentType="image/png"/>
  <Override PartName="/ppt/media/image40.png" ContentType="image/png"/>
  <Override PartName="/ppt/media/image41.png" ContentType="image/png"/>
  <Override PartName="/ppt/media/image42.png" ContentType="image/png"/>
  <Override PartName="/ppt/media/image43.png" ContentType="image/png"/>
  <Override PartName="/ppt/media/image44.png" ContentType="image/png"/>
  <Override PartName="/ppt/media/image45.png" ContentType="image/png"/>
  <Override PartName="/ppt/media/image46.png" ContentType="image/png"/>
  <Override PartName="/ppt/media/image47.png" ContentType="image/png"/>
  <Override PartName="/ppt/media/image48.png" ContentType="image/png"/>
  <Override PartName="/ppt/media/image49.png" ContentType="image/png"/>
  <Override PartName="/ppt/media/image50.png" ContentType="image/png"/>
  <Override PartName="/ppt/media/image51.png" ContentType="image/png"/>
  <Override PartName="/ppt/media/image52.png" ContentType="image/png"/>
  <Override PartName="/ppt/media/image53.png" ContentType="image/png"/>
  <Override PartName="/ppt/media/image54.png" ContentType="image/png"/>
  <Override PartName="/ppt/media/image55.png" ContentType="image/png"/>
  <Override PartName="/ppt/media/image56.png" ContentType="image/png"/>
  <Override PartName="/ppt/media/image60.png" ContentType="image/png"/>
  <Override PartName="/ppt/media/image61.png" ContentType="image/png"/>
  <Override PartName="/ppt/media/image62.png" ContentType="image/png"/>
  <Override PartName="/ppt/media/image63.png" ContentType="image/png"/>
  <Override PartName="/ppt/media/image64.png" ContentType="image/png"/>
  <Override PartName="/ppt/media/image65.png" ContentType="image/png"/>
  <Override PartName="/ppt/media/image66.png" ContentType="image/png"/>
  <Override PartName="/ppt/media/image67.png" ContentType="image/png"/>
  <Override PartName="/ppt/media/image68.png" ContentType="image/png"/>
  <Override PartName="/ppt/media/image69.png" ContentType="image/png"/>
  <Override PartName="/ppt/media/image76.png" ContentType="image/png"/>
  <Override PartName="/ppt/media/image77.png" ContentType="image/png"/>
  <Override PartName="/ppt/media/image78.png" ContentType="image/png"/>
  <Override PartName="/ppt/media/image79.png" ContentType="image/png"/>
  <Override PartName="/ppt/media/image80.png" ContentType="image/pn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295" r:id="rId43"/>
    <p:sldId id="296" r:id="rId44"/>
    <p:sldId id="297" r:id="rId45"/>
    <p:sldId id="298" r:id="rId46"/>
    <p:sldId id="299" r:id="rId47"/>
    <p:sldId id="300" r:id="rId48"/>
    <p:sldId id="301" r:id="rId49"/>
    <p:sldId id="302" r:id="rId50"/>
    <p:sldId id="303" r:id="rId51"/>
    <p:sldId id="304" r:id="rId52"/>
    <p:sldId id="305" r:id="rId53"/>
    <p:sldId id="306" r:id="rId54"/>
    <p:sldId id="307" r:id="rId55"/>
    <p:sldId id="308" r:id="rId56"/>
    <p:sldId id="309" r:id="rId57"/>
    <p:sldId id="310" r:id="rId58"/>
    <p:sldId id="311" r:id="rId59"/>
    <p:sldId id="312" r:id="rId60"/>
    <p:sldId id="313" r:id="rId61"/>
    <p:sldId id="314" r:id="rId62"/>
    <p:sldId id="315" r:id="rId63"/>
    <p:sldId id="316" r:id="rId64"/>
    <p:sldId id="317" r:id="rId65"/>
    <p:sldId id="318" r:id="rId66"/>
    <p:sldId id="319" r:id="rId67"/>
    <p:sldId id="320" r:id="rId68"/>
    <p:sldId id="321" r:id="rId69"/>
    <p:sldId id="322" r:id="rId70"/>
    <p:sldId id="323" r:id="rId71"/>
    <p:sldId id="324" r:id="rId72"/>
    <p:sldId id="325" r:id="rId73"/>
    <p:sldId id="326" r:id="rId74"/>
    <p:sldId id="327" r:id="rId75"/>
    <p:sldId id="328" r:id="rId76"/>
    <p:sldId id="329" r:id="rId77"/>
    <p:sldId id="330" r:id="rId78"/>
    <p:sldId id="331" r:id="rId79"/>
    <p:sldId id="332" r:id="rId80"/>
    <p:sldId id="333" r:id="rId81"/>
    <p:sldId id="334" r:id="rId82"/>
    <p:sldId id="335" r:id="rId83"/>
    <p:sldId id="336" r:id="rId84"/>
  </p:sldIdLst>
  <p:sldSz cx="12192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30" Type="http://schemas.openxmlformats.org/officeDocument/2006/relationships/slide" Target="slides/slide27.xml"/><Relationship Id="rId31" Type="http://schemas.openxmlformats.org/officeDocument/2006/relationships/slide" Target="slides/slide28.xml"/><Relationship Id="rId32" Type="http://schemas.openxmlformats.org/officeDocument/2006/relationships/slide" Target="slides/slide29.xml"/><Relationship Id="rId33" Type="http://schemas.openxmlformats.org/officeDocument/2006/relationships/slide" Target="slides/slide30.xml"/><Relationship Id="rId34" Type="http://schemas.openxmlformats.org/officeDocument/2006/relationships/slide" Target="slides/slide31.xml"/><Relationship Id="rId35" Type="http://schemas.openxmlformats.org/officeDocument/2006/relationships/slide" Target="slides/slide32.xml"/><Relationship Id="rId36" Type="http://schemas.openxmlformats.org/officeDocument/2006/relationships/slide" Target="slides/slide33.xml"/><Relationship Id="rId37" Type="http://schemas.openxmlformats.org/officeDocument/2006/relationships/slide" Target="slides/slide34.xml"/><Relationship Id="rId38" Type="http://schemas.openxmlformats.org/officeDocument/2006/relationships/slide" Target="slides/slide35.xml"/><Relationship Id="rId39" Type="http://schemas.openxmlformats.org/officeDocument/2006/relationships/slide" Target="slides/slide36.xml"/><Relationship Id="rId40" Type="http://schemas.openxmlformats.org/officeDocument/2006/relationships/slide" Target="slides/slide37.xml"/><Relationship Id="rId41" Type="http://schemas.openxmlformats.org/officeDocument/2006/relationships/slide" Target="slides/slide38.xml"/><Relationship Id="rId42" Type="http://schemas.openxmlformats.org/officeDocument/2006/relationships/slide" Target="slides/slide39.xml"/><Relationship Id="rId43" Type="http://schemas.openxmlformats.org/officeDocument/2006/relationships/slide" Target="slides/slide40.xml"/><Relationship Id="rId44" Type="http://schemas.openxmlformats.org/officeDocument/2006/relationships/slide" Target="slides/slide41.xml"/><Relationship Id="rId45" Type="http://schemas.openxmlformats.org/officeDocument/2006/relationships/slide" Target="slides/slide42.xml"/><Relationship Id="rId46" Type="http://schemas.openxmlformats.org/officeDocument/2006/relationships/slide" Target="slides/slide43.xml"/><Relationship Id="rId47" Type="http://schemas.openxmlformats.org/officeDocument/2006/relationships/slide" Target="slides/slide44.xml"/><Relationship Id="rId48" Type="http://schemas.openxmlformats.org/officeDocument/2006/relationships/slide" Target="slides/slide45.xml"/><Relationship Id="rId49" Type="http://schemas.openxmlformats.org/officeDocument/2006/relationships/slide" Target="slides/slide46.xml"/><Relationship Id="rId50" Type="http://schemas.openxmlformats.org/officeDocument/2006/relationships/slide" Target="slides/slide47.xml"/><Relationship Id="rId51" Type="http://schemas.openxmlformats.org/officeDocument/2006/relationships/slide" Target="slides/slide48.xml"/><Relationship Id="rId52" Type="http://schemas.openxmlformats.org/officeDocument/2006/relationships/slide" Target="slides/slide49.xml"/><Relationship Id="rId53" Type="http://schemas.openxmlformats.org/officeDocument/2006/relationships/slide" Target="slides/slide50.xml"/><Relationship Id="rId54" Type="http://schemas.openxmlformats.org/officeDocument/2006/relationships/slide" Target="slides/slide51.xml"/><Relationship Id="rId55" Type="http://schemas.openxmlformats.org/officeDocument/2006/relationships/slide" Target="slides/slide52.xml"/><Relationship Id="rId56" Type="http://schemas.openxmlformats.org/officeDocument/2006/relationships/slide" Target="slides/slide53.xml"/><Relationship Id="rId57" Type="http://schemas.openxmlformats.org/officeDocument/2006/relationships/slide" Target="slides/slide54.xml"/><Relationship Id="rId58" Type="http://schemas.openxmlformats.org/officeDocument/2006/relationships/slide" Target="slides/slide55.xml"/><Relationship Id="rId59" Type="http://schemas.openxmlformats.org/officeDocument/2006/relationships/slide" Target="slides/slide56.xml"/><Relationship Id="rId60" Type="http://schemas.openxmlformats.org/officeDocument/2006/relationships/slide" Target="slides/slide57.xml"/><Relationship Id="rId61" Type="http://schemas.openxmlformats.org/officeDocument/2006/relationships/slide" Target="slides/slide58.xml"/><Relationship Id="rId62" Type="http://schemas.openxmlformats.org/officeDocument/2006/relationships/slide" Target="slides/slide59.xml"/><Relationship Id="rId63" Type="http://schemas.openxmlformats.org/officeDocument/2006/relationships/slide" Target="slides/slide60.xml"/><Relationship Id="rId64" Type="http://schemas.openxmlformats.org/officeDocument/2006/relationships/slide" Target="slides/slide61.xml"/><Relationship Id="rId65" Type="http://schemas.openxmlformats.org/officeDocument/2006/relationships/slide" Target="slides/slide62.xml"/><Relationship Id="rId66" Type="http://schemas.openxmlformats.org/officeDocument/2006/relationships/slide" Target="slides/slide63.xml"/><Relationship Id="rId67" Type="http://schemas.openxmlformats.org/officeDocument/2006/relationships/slide" Target="slides/slide64.xml"/><Relationship Id="rId68" Type="http://schemas.openxmlformats.org/officeDocument/2006/relationships/slide" Target="slides/slide65.xml"/><Relationship Id="rId69" Type="http://schemas.openxmlformats.org/officeDocument/2006/relationships/slide" Target="slides/slide66.xml"/><Relationship Id="rId70" Type="http://schemas.openxmlformats.org/officeDocument/2006/relationships/slide" Target="slides/slide67.xml"/><Relationship Id="rId71" Type="http://schemas.openxmlformats.org/officeDocument/2006/relationships/slide" Target="slides/slide68.xml"/><Relationship Id="rId72" Type="http://schemas.openxmlformats.org/officeDocument/2006/relationships/slide" Target="slides/slide69.xml"/><Relationship Id="rId73" Type="http://schemas.openxmlformats.org/officeDocument/2006/relationships/slide" Target="slides/slide70.xml"/><Relationship Id="rId74" Type="http://schemas.openxmlformats.org/officeDocument/2006/relationships/slide" Target="slides/slide71.xml"/><Relationship Id="rId75" Type="http://schemas.openxmlformats.org/officeDocument/2006/relationships/slide" Target="slides/slide72.xml"/><Relationship Id="rId76" Type="http://schemas.openxmlformats.org/officeDocument/2006/relationships/slide" Target="slides/slide73.xml"/><Relationship Id="rId77" Type="http://schemas.openxmlformats.org/officeDocument/2006/relationships/slide" Target="slides/slide74.xml"/><Relationship Id="rId78" Type="http://schemas.openxmlformats.org/officeDocument/2006/relationships/slide" Target="slides/slide75.xml"/><Relationship Id="rId79" Type="http://schemas.openxmlformats.org/officeDocument/2006/relationships/slide" Target="slides/slide76.xml"/><Relationship Id="rId80" Type="http://schemas.openxmlformats.org/officeDocument/2006/relationships/slide" Target="slides/slide77.xml"/><Relationship Id="rId81" Type="http://schemas.openxmlformats.org/officeDocument/2006/relationships/slide" Target="slides/slide78.xml"/><Relationship Id="rId82" Type="http://schemas.openxmlformats.org/officeDocument/2006/relationships/slide" Target="slides/slide79.xml"/><Relationship Id="rId83" Type="http://schemas.openxmlformats.org/officeDocument/2006/relationships/slide" Target="slides/slide80.xml"/><Relationship Id="rId84" Type="http://schemas.openxmlformats.org/officeDocument/2006/relationships/slide" Target="slides/slide81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1097280" y="286560"/>
            <a:ext cx="10058040" cy="1450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1097280" y="1845720"/>
            <a:ext cx="10058040" cy="1918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1097280" y="3947040"/>
            <a:ext cx="10058040" cy="1918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404040"/>
              </a:solidFill>
              <a:latin typeface="Calibri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1097280" y="286560"/>
            <a:ext cx="10058040" cy="1450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1097280" y="1845720"/>
            <a:ext cx="4908240" cy="1918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6251400" y="1845720"/>
            <a:ext cx="4908240" cy="1918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 type="body"/>
          </p:nvPr>
        </p:nvSpPr>
        <p:spPr>
          <a:xfrm>
            <a:off x="1097280" y="3947040"/>
            <a:ext cx="4908240" cy="1918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36" name="PlaceHolder 5"/>
          <p:cNvSpPr>
            <a:spLocks noGrp="1"/>
          </p:cNvSpPr>
          <p:nvPr>
            <p:ph type="body"/>
          </p:nvPr>
        </p:nvSpPr>
        <p:spPr>
          <a:xfrm>
            <a:off x="6251400" y="3947040"/>
            <a:ext cx="4908240" cy="1918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404040"/>
              </a:solidFill>
              <a:latin typeface="Calibri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1097280" y="286560"/>
            <a:ext cx="10058040" cy="1450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2"/>
          <p:cNvSpPr>
            <a:spLocks noGrp="1"/>
          </p:cNvSpPr>
          <p:nvPr>
            <p:ph type="body"/>
          </p:nvPr>
        </p:nvSpPr>
        <p:spPr>
          <a:xfrm>
            <a:off x="1097280" y="1845720"/>
            <a:ext cx="3238560" cy="1918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39" name="PlaceHolder 3"/>
          <p:cNvSpPr>
            <a:spLocks noGrp="1"/>
          </p:cNvSpPr>
          <p:nvPr>
            <p:ph type="body"/>
          </p:nvPr>
        </p:nvSpPr>
        <p:spPr>
          <a:xfrm>
            <a:off x="4498200" y="1845720"/>
            <a:ext cx="3238560" cy="1918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40" name="PlaceHolder 4"/>
          <p:cNvSpPr>
            <a:spLocks noGrp="1"/>
          </p:cNvSpPr>
          <p:nvPr>
            <p:ph type="body"/>
          </p:nvPr>
        </p:nvSpPr>
        <p:spPr>
          <a:xfrm>
            <a:off x="7899120" y="1845720"/>
            <a:ext cx="3238560" cy="1918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41" name="PlaceHolder 5"/>
          <p:cNvSpPr>
            <a:spLocks noGrp="1"/>
          </p:cNvSpPr>
          <p:nvPr>
            <p:ph type="body"/>
          </p:nvPr>
        </p:nvSpPr>
        <p:spPr>
          <a:xfrm>
            <a:off x="1097280" y="3947040"/>
            <a:ext cx="3238560" cy="1918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42" name="PlaceHolder 6"/>
          <p:cNvSpPr>
            <a:spLocks noGrp="1"/>
          </p:cNvSpPr>
          <p:nvPr>
            <p:ph type="body"/>
          </p:nvPr>
        </p:nvSpPr>
        <p:spPr>
          <a:xfrm>
            <a:off x="4498200" y="3947040"/>
            <a:ext cx="3238560" cy="1918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43" name="PlaceHolder 7"/>
          <p:cNvSpPr>
            <a:spLocks noGrp="1"/>
          </p:cNvSpPr>
          <p:nvPr>
            <p:ph type="body"/>
          </p:nvPr>
        </p:nvSpPr>
        <p:spPr>
          <a:xfrm>
            <a:off x="7899120" y="3947040"/>
            <a:ext cx="3238560" cy="1918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404040"/>
              </a:solidFill>
              <a:latin typeface="Calibri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1097280" y="286560"/>
            <a:ext cx="10058040" cy="1450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subTitle"/>
          </p:nvPr>
        </p:nvSpPr>
        <p:spPr>
          <a:xfrm>
            <a:off x="1097280" y="1845720"/>
            <a:ext cx="10058040" cy="40230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1097280" y="286560"/>
            <a:ext cx="10058040" cy="1450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1097280" y="1845720"/>
            <a:ext cx="10058040" cy="4023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404040"/>
              </a:solidFill>
              <a:latin typeface="Calibri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1097280" y="286560"/>
            <a:ext cx="10058040" cy="1450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1097280" y="1845720"/>
            <a:ext cx="4908240" cy="4023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6251400" y="1845720"/>
            <a:ext cx="4908240" cy="4023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404040"/>
              </a:solidFill>
              <a:latin typeface="Calibri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1097280" y="286560"/>
            <a:ext cx="10058040" cy="1450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subTitle"/>
          </p:nvPr>
        </p:nvSpPr>
        <p:spPr>
          <a:xfrm>
            <a:off x="1097280" y="286560"/>
            <a:ext cx="10058040" cy="672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1097280" y="286560"/>
            <a:ext cx="10058040" cy="1450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1097280" y="1845720"/>
            <a:ext cx="4908240" cy="1918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6251400" y="1845720"/>
            <a:ext cx="4908240" cy="4023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1097280" y="3947040"/>
            <a:ext cx="4908240" cy="1918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404040"/>
              </a:solidFill>
              <a:latin typeface="Calibri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1097280" y="286560"/>
            <a:ext cx="10058040" cy="1450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subTitle"/>
          </p:nvPr>
        </p:nvSpPr>
        <p:spPr>
          <a:xfrm>
            <a:off x="1097280" y="1845720"/>
            <a:ext cx="10058040" cy="40230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1097280" y="286560"/>
            <a:ext cx="10058040" cy="1450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1097280" y="1845720"/>
            <a:ext cx="4908240" cy="4023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6251400" y="1845720"/>
            <a:ext cx="4908240" cy="1918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71" name="PlaceHolder 4"/>
          <p:cNvSpPr>
            <a:spLocks noGrp="1"/>
          </p:cNvSpPr>
          <p:nvPr>
            <p:ph type="body"/>
          </p:nvPr>
        </p:nvSpPr>
        <p:spPr>
          <a:xfrm>
            <a:off x="6251400" y="3947040"/>
            <a:ext cx="4908240" cy="1918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404040"/>
              </a:solidFill>
              <a:latin typeface="Calibri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1097280" y="286560"/>
            <a:ext cx="10058040" cy="1450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1097280" y="1845720"/>
            <a:ext cx="4908240" cy="1918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6251400" y="1845720"/>
            <a:ext cx="4908240" cy="1918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75" name="PlaceHolder 4"/>
          <p:cNvSpPr>
            <a:spLocks noGrp="1"/>
          </p:cNvSpPr>
          <p:nvPr>
            <p:ph type="body"/>
          </p:nvPr>
        </p:nvSpPr>
        <p:spPr>
          <a:xfrm>
            <a:off x="1097280" y="3947040"/>
            <a:ext cx="10058040" cy="1918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404040"/>
              </a:solidFill>
              <a:latin typeface="Calibri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1097280" y="286560"/>
            <a:ext cx="10058040" cy="1450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1097280" y="1845720"/>
            <a:ext cx="10058040" cy="1918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 type="body"/>
          </p:nvPr>
        </p:nvSpPr>
        <p:spPr>
          <a:xfrm>
            <a:off x="1097280" y="3947040"/>
            <a:ext cx="10058040" cy="1918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404040"/>
              </a:solidFill>
              <a:latin typeface="Calibri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1097280" y="286560"/>
            <a:ext cx="10058040" cy="1450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 type="body"/>
          </p:nvPr>
        </p:nvSpPr>
        <p:spPr>
          <a:xfrm>
            <a:off x="1097280" y="1845720"/>
            <a:ext cx="4908240" cy="1918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81" name="PlaceHolder 3"/>
          <p:cNvSpPr>
            <a:spLocks noGrp="1"/>
          </p:cNvSpPr>
          <p:nvPr>
            <p:ph type="body"/>
          </p:nvPr>
        </p:nvSpPr>
        <p:spPr>
          <a:xfrm>
            <a:off x="6251400" y="1845720"/>
            <a:ext cx="4908240" cy="1918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82" name="PlaceHolder 4"/>
          <p:cNvSpPr>
            <a:spLocks noGrp="1"/>
          </p:cNvSpPr>
          <p:nvPr>
            <p:ph type="body"/>
          </p:nvPr>
        </p:nvSpPr>
        <p:spPr>
          <a:xfrm>
            <a:off x="1097280" y="3947040"/>
            <a:ext cx="4908240" cy="1918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83" name="PlaceHolder 5"/>
          <p:cNvSpPr>
            <a:spLocks noGrp="1"/>
          </p:cNvSpPr>
          <p:nvPr>
            <p:ph type="body"/>
          </p:nvPr>
        </p:nvSpPr>
        <p:spPr>
          <a:xfrm>
            <a:off x="6251400" y="3947040"/>
            <a:ext cx="4908240" cy="1918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404040"/>
              </a:solidFill>
              <a:latin typeface="Calibri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1097280" y="286560"/>
            <a:ext cx="10058040" cy="1450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5" name="PlaceHolder 2"/>
          <p:cNvSpPr>
            <a:spLocks noGrp="1"/>
          </p:cNvSpPr>
          <p:nvPr>
            <p:ph type="body"/>
          </p:nvPr>
        </p:nvSpPr>
        <p:spPr>
          <a:xfrm>
            <a:off x="1097280" y="1845720"/>
            <a:ext cx="3238560" cy="1918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86" name="PlaceHolder 3"/>
          <p:cNvSpPr>
            <a:spLocks noGrp="1"/>
          </p:cNvSpPr>
          <p:nvPr>
            <p:ph type="body"/>
          </p:nvPr>
        </p:nvSpPr>
        <p:spPr>
          <a:xfrm>
            <a:off x="4498200" y="1845720"/>
            <a:ext cx="3238560" cy="1918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87" name="PlaceHolder 4"/>
          <p:cNvSpPr>
            <a:spLocks noGrp="1"/>
          </p:cNvSpPr>
          <p:nvPr>
            <p:ph type="body"/>
          </p:nvPr>
        </p:nvSpPr>
        <p:spPr>
          <a:xfrm>
            <a:off x="7899120" y="1845720"/>
            <a:ext cx="3238560" cy="1918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88" name="PlaceHolder 5"/>
          <p:cNvSpPr>
            <a:spLocks noGrp="1"/>
          </p:cNvSpPr>
          <p:nvPr>
            <p:ph type="body"/>
          </p:nvPr>
        </p:nvSpPr>
        <p:spPr>
          <a:xfrm>
            <a:off x="1097280" y="3947040"/>
            <a:ext cx="3238560" cy="1918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89" name="PlaceHolder 6"/>
          <p:cNvSpPr>
            <a:spLocks noGrp="1"/>
          </p:cNvSpPr>
          <p:nvPr>
            <p:ph type="body"/>
          </p:nvPr>
        </p:nvSpPr>
        <p:spPr>
          <a:xfrm>
            <a:off x="4498200" y="3947040"/>
            <a:ext cx="3238560" cy="1918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90" name="PlaceHolder 7"/>
          <p:cNvSpPr>
            <a:spLocks noGrp="1"/>
          </p:cNvSpPr>
          <p:nvPr>
            <p:ph type="body"/>
          </p:nvPr>
        </p:nvSpPr>
        <p:spPr>
          <a:xfrm>
            <a:off x="7899120" y="3947040"/>
            <a:ext cx="3238560" cy="1918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404040"/>
              </a:solidFill>
              <a:latin typeface="Calibri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1097280" y="286560"/>
            <a:ext cx="10058040" cy="1450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1097280" y="1845720"/>
            <a:ext cx="10058040" cy="4023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404040"/>
              </a:solidFill>
              <a:latin typeface="Calibri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1097280" y="286560"/>
            <a:ext cx="10058040" cy="1450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1097280" y="1845720"/>
            <a:ext cx="4908240" cy="4023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6251400" y="1845720"/>
            <a:ext cx="4908240" cy="4023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404040"/>
              </a:solidFill>
              <a:latin typeface="Calibri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1097280" y="286560"/>
            <a:ext cx="10058040" cy="1450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subTitle"/>
          </p:nvPr>
        </p:nvSpPr>
        <p:spPr>
          <a:xfrm>
            <a:off x="1097280" y="286560"/>
            <a:ext cx="10058040" cy="672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1097280" y="286560"/>
            <a:ext cx="10058040" cy="1450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1097280" y="1845720"/>
            <a:ext cx="4908240" cy="1918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 type="body"/>
          </p:nvPr>
        </p:nvSpPr>
        <p:spPr>
          <a:xfrm>
            <a:off x="6251400" y="1845720"/>
            <a:ext cx="4908240" cy="4023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20" name="PlaceHolder 4"/>
          <p:cNvSpPr>
            <a:spLocks noGrp="1"/>
          </p:cNvSpPr>
          <p:nvPr>
            <p:ph type="body"/>
          </p:nvPr>
        </p:nvSpPr>
        <p:spPr>
          <a:xfrm>
            <a:off x="1097280" y="3947040"/>
            <a:ext cx="4908240" cy="1918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404040"/>
              </a:solidFill>
              <a:latin typeface="Calibri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1097280" y="286560"/>
            <a:ext cx="10058040" cy="1450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1097280" y="1845720"/>
            <a:ext cx="4908240" cy="4023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23" name="PlaceHolder 3"/>
          <p:cNvSpPr>
            <a:spLocks noGrp="1"/>
          </p:cNvSpPr>
          <p:nvPr>
            <p:ph type="body"/>
          </p:nvPr>
        </p:nvSpPr>
        <p:spPr>
          <a:xfrm>
            <a:off x="6251400" y="1845720"/>
            <a:ext cx="4908240" cy="1918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24" name="PlaceHolder 4"/>
          <p:cNvSpPr>
            <a:spLocks noGrp="1"/>
          </p:cNvSpPr>
          <p:nvPr>
            <p:ph type="body"/>
          </p:nvPr>
        </p:nvSpPr>
        <p:spPr>
          <a:xfrm>
            <a:off x="6251400" y="3947040"/>
            <a:ext cx="4908240" cy="1918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404040"/>
              </a:solidFill>
              <a:latin typeface="Calibri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1097280" y="286560"/>
            <a:ext cx="10058040" cy="1450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1097280" y="1845720"/>
            <a:ext cx="4908240" cy="1918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 type="body"/>
          </p:nvPr>
        </p:nvSpPr>
        <p:spPr>
          <a:xfrm>
            <a:off x="6251400" y="1845720"/>
            <a:ext cx="4908240" cy="1918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28" name="PlaceHolder 4"/>
          <p:cNvSpPr>
            <a:spLocks noGrp="1"/>
          </p:cNvSpPr>
          <p:nvPr>
            <p:ph type="body"/>
          </p:nvPr>
        </p:nvSpPr>
        <p:spPr>
          <a:xfrm>
            <a:off x="1097280" y="3947040"/>
            <a:ext cx="10058040" cy="1918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404040"/>
              </a:solidFill>
              <a:latin typeface="Calibri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CustomShape 1"/>
          <p:cNvSpPr/>
          <p:nvPr/>
        </p:nvSpPr>
        <p:spPr>
          <a:xfrm>
            <a:off x="0" y="6400800"/>
            <a:ext cx="12191760" cy="4568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" name="CustomShape 2"/>
          <p:cNvSpPr/>
          <p:nvPr/>
        </p:nvSpPr>
        <p:spPr>
          <a:xfrm>
            <a:off x="0" y="6334200"/>
            <a:ext cx="12191760" cy="65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" name="Line 3"/>
          <p:cNvSpPr/>
          <p:nvPr/>
        </p:nvSpPr>
        <p:spPr>
          <a:xfrm>
            <a:off x="1193400" y="1737720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" name="PlaceHolder 4"/>
          <p:cNvSpPr>
            <a:spLocks noGrp="1"/>
          </p:cNvSpPr>
          <p:nvPr>
            <p:ph type="title"/>
          </p:nvPr>
        </p:nvSpPr>
        <p:spPr>
          <a:xfrm>
            <a:off x="1097280" y="286560"/>
            <a:ext cx="10058040" cy="1450440"/>
          </a:xfrm>
          <a:prstGeom prst="rect">
            <a:avLst/>
          </a:prstGeom>
        </p:spPr>
        <p:txBody>
          <a:bodyPr anchor="b">
            <a:noAutofit/>
          </a:bodyPr>
          <a:p>
            <a:pPr>
              <a:lnSpc>
                <a:spcPct val="85000"/>
              </a:lnSpc>
            </a:pPr>
            <a:r>
              <a:rPr b="0" lang="en-US" sz="4800" spc="-52" strike="noStrike">
                <a:solidFill>
                  <a:srgbClr val="404040"/>
                </a:solidFill>
                <a:latin typeface="Calibri Light"/>
              </a:rPr>
              <a:t>Click to edit Master title style</a:t>
            </a:r>
            <a:endParaRPr b="0" lang="en-US" sz="4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1097280" y="1845720"/>
            <a:ext cx="10058040" cy="4023000"/>
          </a:xfrm>
          <a:prstGeom prst="rect">
            <a:avLst/>
          </a:prstGeom>
        </p:spPr>
        <p:txBody>
          <a:bodyPr lIns="0" rIns="0">
            <a:noAutofit/>
          </a:bodyPr>
          <a:p>
            <a:pPr marL="91440" indent="-9108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e48312"/>
              </a:buClr>
              <a:buFont typeface="Calibri"/>
              <a:buChar char=" "/>
            </a:pPr>
            <a:r>
              <a:rPr b="0" lang="en-US" sz="2000" spc="-1" strike="noStrike">
                <a:solidFill>
                  <a:srgbClr val="404040"/>
                </a:solidFill>
                <a:latin typeface="Calibri"/>
              </a:rPr>
              <a:t>Click to edit Master text styles</a:t>
            </a:r>
            <a:endParaRPr b="0" lang="en-US" sz="2000" spc="-1" strike="noStrike">
              <a:solidFill>
                <a:srgbClr val="404040"/>
              </a:solidFill>
              <a:latin typeface="Calibri"/>
            </a:endParaRPr>
          </a:p>
          <a:p>
            <a:pPr lvl="1" marL="384120" indent="-182520">
              <a:lnSpc>
                <a:spcPct val="90000"/>
              </a:lnSpc>
              <a:spcBef>
                <a:spcPts val="201"/>
              </a:spcBef>
              <a:spcAft>
                <a:spcPts val="400"/>
              </a:spcAft>
              <a:buClr>
                <a:srgbClr val="e48312"/>
              </a:buClr>
              <a:buFont typeface="Calibri"/>
              <a:buChar char="◦"/>
            </a:pPr>
            <a:r>
              <a:rPr b="0" lang="en-US" sz="1800" spc="-1" strike="noStrike">
                <a:solidFill>
                  <a:srgbClr val="404040"/>
                </a:solidFill>
                <a:latin typeface="Calibri"/>
              </a:rPr>
              <a:t>Second level</a:t>
            </a:r>
            <a:endParaRPr b="0" lang="en-US" sz="1800" spc="-1" strike="noStrike">
              <a:solidFill>
                <a:srgbClr val="404040"/>
              </a:solidFill>
              <a:latin typeface="Calibri"/>
            </a:endParaRPr>
          </a:p>
          <a:p>
            <a:pPr lvl="2" marL="567000" indent="-182520">
              <a:lnSpc>
                <a:spcPct val="90000"/>
              </a:lnSpc>
              <a:spcBef>
                <a:spcPts val="201"/>
              </a:spcBef>
              <a:spcAft>
                <a:spcPts val="400"/>
              </a:spcAft>
              <a:buClr>
                <a:srgbClr val="e48312"/>
              </a:buClr>
              <a:buFont typeface="Calibri"/>
              <a:buChar char="◦"/>
            </a:pPr>
            <a:r>
              <a:rPr b="0" lang="en-US" sz="1400" spc="-1" strike="noStrike">
                <a:solidFill>
                  <a:srgbClr val="404040"/>
                </a:solidFill>
                <a:latin typeface="Calibri"/>
              </a:rPr>
              <a:t>Third level</a:t>
            </a:r>
            <a:endParaRPr b="0" lang="en-US" sz="1400" spc="-1" strike="noStrike">
              <a:solidFill>
                <a:srgbClr val="404040"/>
              </a:solidFill>
              <a:latin typeface="Calibri"/>
            </a:endParaRPr>
          </a:p>
          <a:p>
            <a:pPr lvl="3" marL="749880" indent="-182520">
              <a:lnSpc>
                <a:spcPct val="90000"/>
              </a:lnSpc>
              <a:spcBef>
                <a:spcPts val="201"/>
              </a:spcBef>
              <a:spcAft>
                <a:spcPts val="400"/>
              </a:spcAft>
              <a:buClr>
                <a:srgbClr val="e48312"/>
              </a:buClr>
              <a:buFont typeface="Calibri"/>
              <a:buChar char="◦"/>
            </a:pPr>
            <a:r>
              <a:rPr b="0" lang="en-US" sz="1400" spc="-1" strike="noStrike">
                <a:solidFill>
                  <a:srgbClr val="404040"/>
                </a:solidFill>
                <a:latin typeface="Calibri"/>
              </a:rPr>
              <a:t>Fourth level</a:t>
            </a:r>
            <a:endParaRPr b="0" lang="en-US" sz="1400" spc="-1" strike="noStrike">
              <a:solidFill>
                <a:srgbClr val="404040"/>
              </a:solidFill>
              <a:latin typeface="Calibri"/>
            </a:endParaRPr>
          </a:p>
          <a:p>
            <a:pPr lvl="4" marL="932760" indent="-182520">
              <a:lnSpc>
                <a:spcPct val="90000"/>
              </a:lnSpc>
              <a:spcBef>
                <a:spcPts val="201"/>
              </a:spcBef>
              <a:spcAft>
                <a:spcPts val="400"/>
              </a:spcAft>
              <a:buClr>
                <a:srgbClr val="e48312"/>
              </a:buClr>
              <a:buFont typeface="Calibri"/>
              <a:buChar char="◦"/>
            </a:pPr>
            <a:r>
              <a:rPr b="0" lang="en-US" sz="1400" spc="-1" strike="noStrike">
                <a:solidFill>
                  <a:srgbClr val="404040"/>
                </a:solidFill>
                <a:latin typeface="Calibri"/>
              </a:rPr>
              <a:t>Fifth level</a:t>
            </a:r>
            <a:endParaRPr b="0" lang="en-US" sz="1400" spc="-1" strike="noStrike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5" name="PlaceHolder 6"/>
          <p:cNvSpPr>
            <a:spLocks noGrp="1"/>
          </p:cNvSpPr>
          <p:nvPr>
            <p:ph type="dt"/>
          </p:nvPr>
        </p:nvSpPr>
        <p:spPr>
          <a:xfrm>
            <a:off x="1097280" y="6459840"/>
            <a:ext cx="2471760" cy="36468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523DEE7A-9F9E-433F-9049-342F293D5782}" type="datetime">
              <a:rPr b="0" lang="en-US" sz="900" spc="-1" strike="noStrike">
                <a:solidFill>
                  <a:srgbClr val="ffffff"/>
                </a:solidFill>
                <a:latin typeface="Calibri"/>
              </a:rPr>
              <a:t>8/31/22</a:t>
            </a:fld>
            <a:endParaRPr b="0" lang="hr-HR" sz="900" spc="-1" strike="noStrike">
              <a:latin typeface="Times New Roman"/>
            </a:endParaRPr>
          </a:p>
        </p:txBody>
      </p:sp>
      <p:sp>
        <p:nvSpPr>
          <p:cNvPr id="6" name="PlaceHolder 7"/>
          <p:cNvSpPr>
            <a:spLocks noGrp="1"/>
          </p:cNvSpPr>
          <p:nvPr>
            <p:ph type="ftr"/>
          </p:nvPr>
        </p:nvSpPr>
        <p:spPr>
          <a:xfrm>
            <a:off x="3686040" y="6459840"/>
            <a:ext cx="482256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hr-HR" sz="2400" spc="-1" strike="noStrike">
              <a:latin typeface="Times New Roman"/>
            </a:endParaRPr>
          </a:p>
        </p:txBody>
      </p:sp>
      <p:sp>
        <p:nvSpPr>
          <p:cNvPr id="7" name="PlaceHolder 8"/>
          <p:cNvSpPr>
            <a:spLocks noGrp="1"/>
          </p:cNvSpPr>
          <p:nvPr>
            <p:ph type="sldNum"/>
          </p:nvPr>
        </p:nvSpPr>
        <p:spPr>
          <a:xfrm>
            <a:off x="9900360" y="6459840"/>
            <a:ext cx="131184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EB656048-2C23-42BE-AFBB-80B435A432F2}" type="slidenum">
              <a:rPr b="0" lang="en-US" sz="1050" spc="-1" strike="noStrike">
                <a:solidFill>
                  <a:srgbClr val="ffffff"/>
                </a:solidFill>
                <a:latin typeface="Calibri"/>
              </a:rPr>
              <a:t>&lt;broj-slajda&gt;</a:t>
            </a:fld>
            <a:endParaRPr b="0" lang="hr-HR" sz="105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CustomShape 1" hidden="1"/>
          <p:cNvSpPr/>
          <p:nvPr/>
        </p:nvSpPr>
        <p:spPr>
          <a:xfrm>
            <a:off x="0" y="6400800"/>
            <a:ext cx="12191760" cy="4568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5" name="CustomShape 2" hidden="1"/>
          <p:cNvSpPr/>
          <p:nvPr/>
        </p:nvSpPr>
        <p:spPr>
          <a:xfrm>
            <a:off x="0" y="6334200"/>
            <a:ext cx="12191760" cy="65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6" name="Line 3"/>
          <p:cNvSpPr/>
          <p:nvPr/>
        </p:nvSpPr>
        <p:spPr>
          <a:xfrm>
            <a:off x="1193400" y="1737720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7" name="CustomShape 4"/>
          <p:cNvSpPr/>
          <p:nvPr/>
        </p:nvSpPr>
        <p:spPr>
          <a:xfrm>
            <a:off x="3240" y="6400800"/>
            <a:ext cx="12188520" cy="4568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8" name="CustomShape 5"/>
          <p:cNvSpPr/>
          <p:nvPr/>
        </p:nvSpPr>
        <p:spPr>
          <a:xfrm>
            <a:off x="0" y="6334200"/>
            <a:ext cx="12188520" cy="637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9" name="PlaceHolder 6"/>
          <p:cNvSpPr>
            <a:spLocks noGrp="1"/>
          </p:cNvSpPr>
          <p:nvPr>
            <p:ph type="title"/>
          </p:nvPr>
        </p:nvSpPr>
        <p:spPr>
          <a:xfrm>
            <a:off x="1097280" y="758880"/>
            <a:ext cx="10058040" cy="3565800"/>
          </a:xfrm>
          <a:prstGeom prst="rect">
            <a:avLst/>
          </a:prstGeom>
        </p:spPr>
        <p:txBody>
          <a:bodyPr anchor="b">
            <a:normAutofit/>
          </a:bodyPr>
          <a:p>
            <a:pPr>
              <a:lnSpc>
                <a:spcPct val="85000"/>
              </a:lnSpc>
            </a:pPr>
            <a:r>
              <a:rPr b="0" lang="en-US" sz="8000" spc="-52" strike="noStrike">
                <a:solidFill>
                  <a:srgbClr val="262626"/>
                </a:solidFill>
                <a:latin typeface="Calibri Light"/>
              </a:rPr>
              <a:t>Click to edit Master title style</a:t>
            </a:r>
            <a:endParaRPr b="0" lang="en-US" sz="8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0" name="PlaceHolder 7"/>
          <p:cNvSpPr>
            <a:spLocks noGrp="1"/>
          </p:cNvSpPr>
          <p:nvPr>
            <p:ph type="dt"/>
          </p:nvPr>
        </p:nvSpPr>
        <p:spPr>
          <a:xfrm>
            <a:off x="1097280" y="6459840"/>
            <a:ext cx="2471760" cy="36468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9C17F081-BB2B-4259-B6F9-AD295102C6D9}" type="datetime">
              <a:rPr b="0" lang="en-US" sz="900" spc="-1" strike="noStrike">
                <a:solidFill>
                  <a:srgbClr val="ffffff"/>
                </a:solidFill>
                <a:latin typeface="Calibri"/>
              </a:rPr>
              <a:t>8/31/22</a:t>
            </a:fld>
            <a:endParaRPr b="0" lang="hr-HR" sz="900" spc="-1" strike="noStrike">
              <a:latin typeface="Times New Roman"/>
            </a:endParaRPr>
          </a:p>
        </p:txBody>
      </p:sp>
      <p:sp>
        <p:nvSpPr>
          <p:cNvPr id="51" name="PlaceHolder 8"/>
          <p:cNvSpPr>
            <a:spLocks noGrp="1"/>
          </p:cNvSpPr>
          <p:nvPr>
            <p:ph type="ftr"/>
          </p:nvPr>
        </p:nvSpPr>
        <p:spPr>
          <a:xfrm>
            <a:off x="3686040" y="6459840"/>
            <a:ext cx="482256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hr-HR" sz="2400" spc="-1" strike="noStrike">
              <a:latin typeface="Times New Roman"/>
            </a:endParaRPr>
          </a:p>
        </p:txBody>
      </p:sp>
      <p:sp>
        <p:nvSpPr>
          <p:cNvPr id="52" name="PlaceHolder 9"/>
          <p:cNvSpPr>
            <a:spLocks noGrp="1"/>
          </p:cNvSpPr>
          <p:nvPr>
            <p:ph type="sldNum"/>
          </p:nvPr>
        </p:nvSpPr>
        <p:spPr>
          <a:xfrm>
            <a:off x="9900360" y="6459840"/>
            <a:ext cx="131184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4217208B-CC22-4F11-A83B-91AC02580CA5}" type="slidenum">
              <a:rPr b="0" lang="en-US" sz="1050" spc="-1" strike="noStrike">
                <a:solidFill>
                  <a:srgbClr val="ffffff"/>
                </a:solidFill>
                <a:latin typeface="Calibri"/>
              </a:rPr>
              <a:t>&lt;broj-slajda&gt;</a:t>
            </a:fld>
            <a:endParaRPr b="0" lang="hr-HR" sz="1050" spc="-1" strike="noStrike">
              <a:latin typeface="Times New Roman"/>
            </a:endParaRPr>
          </a:p>
        </p:txBody>
      </p:sp>
      <p:sp>
        <p:nvSpPr>
          <p:cNvPr id="53" name="Line 10"/>
          <p:cNvSpPr/>
          <p:nvPr/>
        </p:nvSpPr>
        <p:spPr>
          <a:xfrm>
            <a:off x="1207440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4" name="PlaceHolder 11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404040"/>
                </a:solidFill>
                <a:latin typeface="Calibri"/>
              </a:rPr>
              <a:t>Kliknite za uređivanje formata teksta strukture</a:t>
            </a:r>
            <a:endParaRPr b="0" lang="en-US" sz="2000" spc="-1" strike="noStrike">
              <a:solidFill>
                <a:srgbClr val="40404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400" spc="-1" strike="noStrike">
                <a:solidFill>
                  <a:srgbClr val="404040"/>
                </a:solidFill>
                <a:latin typeface="Calibri"/>
              </a:rPr>
              <a:t>Druga razina strukture</a:t>
            </a:r>
            <a:endParaRPr b="0" lang="en-US" sz="1400" spc="-1" strike="noStrike">
              <a:solidFill>
                <a:srgbClr val="40404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400" spc="-1" strike="noStrike">
                <a:solidFill>
                  <a:srgbClr val="404040"/>
                </a:solidFill>
                <a:latin typeface="Calibri"/>
              </a:rPr>
              <a:t>Treća razina strukture</a:t>
            </a:r>
            <a:endParaRPr b="0" lang="en-US" sz="1400" spc="-1" strike="noStrike">
              <a:solidFill>
                <a:srgbClr val="40404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400" spc="-1" strike="noStrike">
                <a:solidFill>
                  <a:srgbClr val="404040"/>
                </a:solidFill>
                <a:latin typeface="Calibri"/>
              </a:rPr>
              <a:t>Četvrta razina strukture</a:t>
            </a:r>
            <a:endParaRPr b="0" lang="en-US" sz="1400" spc="-1" strike="noStrike">
              <a:solidFill>
                <a:srgbClr val="40404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404040"/>
                </a:solidFill>
                <a:latin typeface="Calibri"/>
              </a:rPr>
              <a:t>Peta razina strukture</a:t>
            </a:r>
            <a:endParaRPr b="0" lang="en-US" sz="2000" spc="-1" strike="noStrike">
              <a:solidFill>
                <a:srgbClr val="40404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404040"/>
                </a:solidFill>
                <a:latin typeface="Calibri"/>
              </a:rPr>
              <a:t>Šesta razina strukture</a:t>
            </a:r>
            <a:endParaRPr b="0" lang="en-US" sz="2000" spc="-1" strike="noStrike">
              <a:solidFill>
                <a:srgbClr val="40404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404040"/>
                </a:solidFill>
                <a:latin typeface="Calibri"/>
              </a:rPr>
              <a:t>Sedma razina strukture</a:t>
            </a:r>
            <a:endParaRPr b="0" lang="en-US" sz="2000" spc="-1" strike="noStrike">
              <a:solidFill>
                <a:srgbClr val="40404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1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1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1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slideLayout" Target="../slideLayouts/slideLayout1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slideLayout" Target="../slideLayouts/slideLayout1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slideLayout" Target="../slideLayouts/slideLayout1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slideLayout" Target="../slideLayouts/slideLayout1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4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slideLayout" Target="../slideLayouts/slideLayout1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slideLayout" Target="../slideLayouts/slideLayout1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21.png"/><Relationship Id="rId2" Type="http://schemas.openxmlformats.org/officeDocument/2006/relationships/slideLayout" Target="../slideLayouts/slideLayout1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22.png"/><Relationship Id="rId2" Type="http://schemas.openxmlformats.org/officeDocument/2006/relationships/slideLayout" Target="../slideLayouts/slideLayout1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23.png"/><Relationship Id="rId2" Type="http://schemas.openxmlformats.org/officeDocument/2006/relationships/slideLayout" Target="../slideLayouts/slideLayout1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24.png"/><Relationship Id="rId2" Type="http://schemas.openxmlformats.org/officeDocument/2006/relationships/slideLayout" Target="../slideLayouts/slideLayout1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image" Target="../media/image25.png"/><Relationship Id="rId2" Type="http://schemas.openxmlformats.org/officeDocument/2006/relationships/slideLayout" Target="../slideLayouts/slideLayout1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image" Target="../media/image26.png"/><Relationship Id="rId2" Type="http://schemas.openxmlformats.org/officeDocument/2006/relationships/slideLayout" Target="../slideLayouts/slideLayout1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image" Target="../media/image27.png"/><Relationship Id="rId2" Type="http://schemas.openxmlformats.org/officeDocument/2006/relationships/slideLayout" Target="../slideLayouts/slideLayout1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image" Target="../media/image28.png"/><Relationship Id="rId2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image" Target="../media/image29.png"/><Relationship Id="rId2" Type="http://schemas.openxmlformats.org/officeDocument/2006/relationships/slideLayout" Target="../slideLayouts/slideLayout1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image" Target="../media/image30.png"/><Relationship Id="rId2" Type="http://schemas.openxmlformats.org/officeDocument/2006/relationships/slideLayout" Target="../slideLayouts/slideLayout1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image" Target="../media/image31.png"/><Relationship Id="rId2" Type="http://schemas.openxmlformats.org/officeDocument/2006/relationships/slideLayout" Target="../slideLayouts/slideLayout1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image" Target="../media/image32.png"/><Relationship Id="rId2" Type="http://schemas.openxmlformats.org/officeDocument/2006/relationships/slideLayout" Target="../slideLayouts/slideLayout1.xml"/>
</Relationships>
</file>

<file path=ppt/slides/_rels/slide34.xml.rels><?xml version="1.0" encoding="UTF-8"?>
<Relationships xmlns="http://schemas.openxmlformats.org/package/2006/relationships"><Relationship Id="rId1" Type="http://schemas.openxmlformats.org/officeDocument/2006/relationships/image" Target="../media/image33.png"/><Relationship Id="rId2" Type="http://schemas.openxmlformats.org/officeDocument/2006/relationships/slideLayout" Target="../slideLayouts/slideLayout1.xml"/>
</Relationships>
</file>

<file path=ppt/slides/_rels/slide35.xml.rels><?xml version="1.0" encoding="UTF-8"?>
<Relationships xmlns="http://schemas.openxmlformats.org/package/2006/relationships"><Relationship Id="rId1" Type="http://schemas.openxmlformats.org/officeDocument/2006/relationships/image" Target="../media/image34.png"/><Relationship Id="rId2" Type="http://schemas.openxmlformats.org/officeDocument/2006/relationships/slideLayout" Target="../slideLayouts/slideLayout1.xml"/>
</Relationships>
</file>

<file path=ppt/slides/_rels/slide36.xml.rels><?xml version="1.0" encoding="UTF-8"?>
<Relationships xmlns="http://schemas.openxmlformats.org/package/2006/relationships"><Relationship Id="rId1" Type="http://schemas.openxmlformats.org/officeDocument/2006/relationships/image" Target="../media/image35.png"/><Relationship Id="rId2" Type="http://schemas.openxmlformats.org/officeDocument/2006/relationships/slideLayout" Target="../slideLayouts/slideLayout1.xml"/>
</Relationships>
</file>

<file path=ppt/slides/_rels/slide37.xml.rels><?xml version="1.0" encoding="UTF-8"?>
<Relationships xmlns="http://schemas.openxmlformats.org/package/2006/relationships"><Relationship Id="rId1" Type="http://schemas.openxmlformats.org/officeDocument/2006/relationships/image" Target="../media/image36.png"/><Relationship Id="rId2" Type="http://schemas.openxmlformats.org/officeDocument/2006/relationships/slideLayout" Target="../slideLayouts/slideLayout1.xml"/>
</Relationships>
</file>

<file path=ppt/slides/_rels/slide38.xml.rels><?xml version="1.0" encoding="UTF-8"?>
<Relationships xmlns="http://schemas.openxmlformats.org/package/2006/relationships"><Relationship Id="rId1" Type="http://schemas.openxmlformats.org/officeDocument/2006/relationships/image" Target="../media/image37.png"/><Relationship Id="rId2" Type="http://schemas.openxmlformats.org/officeDocument/2006/relationships/slideLayout" Target="../slideLayouts/slideLayout1.xml"/>
</Relationships>
</file>

<file path=ppt/slides/_rels/slide39.xml.rels><?xml version="1.0" encoding="UTF-8"?>
<Relationships xmlns="http://schemas.openxmlformats.org/package/2006/relationships"><Relationship Id="rId1" Type="http://schemas.openxmlformats.org/officeDocument/2006/relationships/image" Target="../media/image38.png"/><Relationship Id="rId2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.xml"/>
</Relationships>
</file>

<file path=ppt/slides/_rels/slide40.xml.rels><?xml version="1.0" encoding="UTF-8"?>
<Relationships xmlns="http://schemas.openxmlformats.org/package/2006/relationships"><Relationship Id="rId1" Type="http://schemas.openxmlformats.org/officeDocument/2006/relationships/image" Target="../media/image39.png"/><Relationship Id="rId2" Type="http://schemas.openxmlformats.org/officeDocument/2006/relationships/slideLayout" Target="../slideLayouts/slideLayout1.xml"/>
</Relationships>
</file>

<file path=ppt/slides/_rels/slide41.xml.rels><?xml version="1.0" encoding="UTF-8"?>
<Relationships xmlns="http://schemas.openxmlformats.org/package/2006/relationships"><Relationship Id="rId1" Type="http://schemas.openxmlformats.org/officeDocument/2006/relationships/image" Target="../media/image40.png"/><Relationship Id="rId2" Type="http://schemas.openxmlformats.org/officeDocument/2006/relationships/slideLayout" Target="../slideLayouts/slideLayout1.xml"/>
</Relationships>
</file>

<file path=ppt/slides/_rels/slide42.xml.rels><?xml version="1.0" encoding="UTF-8"?>
<Relationships xmlns="http://schemas.openxmlformats.org/package/2006/relationships"><Relationship Id="rId1" Type="http://schemas.openxmlformats.org/officeDocument/2006/relationships/image" Target="../media/image41.png"/><Relationship Id="rId2" Type="http://schemas.openxmlformats.org/officeDocument/2006/relationships/slideLayout" Target="../slideLayouts/slideLayout1.xml"/>
</Relationships>
</file>

<file path=ppt/slides/_rels/slide43.xml.rels><?xml version="1.0" encoding="UTF-8"?>
<Relationships xmlns="http://schemas.openxmlformats.org/package/2006/relationships"><Relationship Id="rId1" Type="http://schemas.openxmlformats.org/officeDocument/2006/relationships/image" Target="../media/image42.png"/><Relationship Id="rId2" Type="http://schemas.openxmlformats.org/officeDocument/2006/relationships/slideLayout" Target="../slideLayouts/slideLayout1.xml"/>
</Relationships>
</file>

<file path=ppt/slides/_rels/slide44.xml.rels><?xml version="1.0" encoding="UTF-8"?>
<Relationships xmlns="http://schemas.openxmlformats.org/package/2006/relationships"><Relationship Id="rId1" Type="http://schemas.openxmlformats.org/officeDocument/2006/relationships/image" Target="../media/image43.png"/><Relationship Id="rId2" Type="http://schemas.openxmlformats.org/officeDocument/2006/relationships/slideLayout" Target="../slideLayouts/slideLayout1.xml"/>
</Relationships>
</file>

<file path=ppt/slides/_rels/slide45.xml.rels><?xml version="1.0" encoding="UTF-8"?>
<Relationships xmlns="http://schemas.openxmlformats.org/package/2006/relationships"><Relationship Id="rId1" Type="http://schemas.openxmlformats.org/officeDocument/2006/relationships/image" Target="../media/image44.png"/><Relationship Id="rId2" Type="http://schemas.openxmlformats.org/officeDocument/2006/relationships/slideLayout" Target="../slideLayouts/slideLayout1.xml"/>
</Relationships>
</file>

<file path=ppt/slides/_rels/slide46.xml.rels><?xml version="1.0" encoding="UTF-8"?>
<Relationships xmlns="http://schemas.openxmlformats.org/package/2006/relationships"><Relationship Id="rId1" Type="http://schemas.openxmlformats.org/officeDocument/2006/relationships/image" Target="../media/image45.png"/><Relationship Id="rId2" Type="http://schemas.openxmlformats.org/officeDocument/2006/relationships/slideLayout" Target="../slideLayouts/slideLayout1.xml"/>
</Relationships>
</file>

<file path=ppt/slides/_rels/slide47.xml.rels><?xml version="1.0" encoding="UTF-8"?>
<Relationships xmlns="http://schemas.openxmlformats.org/package/2006/relationships"><Relationship Id="rId1" Type="http://schemas.openxmlformats.org/officeDocument/2006/relationships/image" Target="../media/image46.png"/><Relationship Id="rId2" Type="http://schemas.openxmlformats.org/officeDocument/2006/relationships/slideLayout" Target="../slideLayouts/slideLayout1.xml"/>
</Relationships>
</file>

<file path=ppt/slides/_rels/slide48.xml.rels><?xml version="1.0" encoding="UTF-8"?>
<Relationships xmlns="http://schemas.openxmlformats.org/package/2006/relationships"><Relationship Id="rId1" Type="http://schemas.openxmlformats.org/officeDocument/2006/relationships/image" Target="../media/image47.png"/><Relationship Id="rId2" Type="http://schemas.openxmlformats.org/officeDocument/2006/relationships/slideLayout" Target="../slideLayouts/slideLayout1.xml"/>
</Relationships>
</file>

<file path=ppt/slides/_rels/slide49.xml.rels><?xml version="1.0" encoding="UTF-8"?>
<Relationships xmlns="http://schemas.openxmlformats.org/package/2006/relationships"><Relationship Id="rId1" Type="http://schemas.openxmlformats.org/officeDocument/2006/relationships/image" Target="../media/image48.png"/><Relationship Id="rId2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.xml"/>
</Relationships>
</file>

<file path=ppt/slides/_rels/slide50.xml.rels><?xml version="1.0" encoding="UTF-8"?>
<Relationships xmlns="http://schemas.openxmlformats.org/package/2006/relationships"><Relationship Id="rId1" Type="http://schemas.openxmlformats.org/officeDocument/2006/relationships/image" Target="../media/image49.png"/><Relationship Id="rId2" Type="http://schemas.openxmlformats.org/officeDocument/2006/relationships/slideLayout" Target="../slideLayouts/slideLayout1.xml"/>
</Relationships>
</file>

<file path=ppt/slides/_rels/slide51.xml.rels><?xml version="1.0" encoding="UTF-8"?>
<Relationships xmlns="http://schemas.openxmlformats.org/package/2006/relationships"><Relationship Id="rId1" Type="http://schemas.openxmlformats.org/officeDocument/2006/relationships/image" Target="../media/image50.png"/><Relationship Id="rId2" Type="http://schemas.openxmlformats.org/officeDocument/2006/relationships/slideLayout" Target="../slideLayouts/slideLayout1.xml"/>
</Relationships>
</file>

<file path=ppt/slides/_rels/slide52.xml.rels><?xml version="1.0" encoding="UTF-8"?>
<Relationships xmlns="http://schemas.openxmlformats.org/package/2006/relationships"><Relationship Id="rId1" Type="http://schemas.openxmlformats.org/officeDocument/2006/relationships/image" Target="../media/image51.png"/><Relationship Id="rId2" Type="http://schemas.openxmlformats.org/officeDocument/2006/relationships/slideLayout" Target="../slideLayouts/slideLayout1.xml"/>
</Relationships>
</file>

<file path=ppt/slides/_rels/slide53.xml.rels><?xml version="1.0" encoding="UTF-8"?>
<Relationships xmlns="http://schemas.openxmlformats.org/package/2006/relationships"><Relationship Id="rId1" Type="http://schemas.openxmlformats.org/officeDocument/2006/relationships/image" Target="../media/image52.png"/><Relationship Id="rId2" Type="http://schemas.openxmlformats.org/officeDocument/2006/relationships/slideLayout" Target="../slideLayouts/slideLayout1.xml"/>
</Relationships>
</file>

<file path=ppt/slides/_rels/slide54.xml.rels><?xml version="1.0" encoding="UTF-8"?>
<Relationships xmlns="http://schemas.openxmlformats.org/package/2006/relationships"><Relationship Id="rId1" Type="http://schemas.openxmlformats.org/officeDocument/2006/relationships/image" Target="../media/image53.png"/><Relationship Id="rId2" Type="http://schemas.openxmlformats.org/officeDocument/2006/relationships/slideLayout" Target="../slideLayouts/slideLayout1.xml"/>
</Relationships>
</file>

<file path=ppt/slides/_rels/slide55.xml.rels><?xml version="1.0" encoding="UTF-8"?>
<Relationships xmlns="http://schemas.openxmlformats.org/package/2006/relationships"><Relationship Id="rId1" Type="http://schemas.openxmlformats.org/officeDocument/2006/relationships/image" Target="../media/image54.png"/><Relationship Id="rId2" Type="http://schemas.openxmlformats.org/officeDocument/2006/relationships/slideLayout" Target="../slideLayouts/slideLayout1.xml"/>
</Relationships>
</file>

<file path=ppt/slides/_rels/slide56.xml.rels><?xml version="1.0" encoding="UTF-8"?>
<Relationships xmlns="http://schemas.openxmlformats.org/package/2006/relationships"><Relationship Id="rId1" Type="http://schemas.openxmlformats.org/officeDocument/2006/relationships/image" Target="../media/image55.png"/><Relationship Id="rId2" Type="http://schemas.openxmlformats.org/officeDocument/2006/relationships/slideLayout" Target="../slideLayouts/slideLayout1.xml"/>
</Relationships>
</file>

<file path=ppt/slides/_rels/slide57.xml.rels><?xml version="1.0" encoding="UTF-8"?>
<Relationships xmlns="http://schemas.openxmlformats.org/package/2006/relationships"><Relationship Id="rId1" Type="http://schemas.openxmlformats.org/officeDocument/2006/relationships/image" Target="../media/image56.png"/><Relationship Id="rId2" Type="http://schemas.openxmlformats.org/officeDocument/2006/relationships/slideLayout" Target="../slideLayouts/slideLayout1.xml"/>
</Relationships>
</file>

<file path=ppt/slides/_rels/slide58.xml.rels><?xml version="1.0" encoding="UTF-8"?>
<Relationships xmlns="http://schemas.openxmlformats.org/package/2006/relationships"><Relationship Id="rId1" Type="http://schemas.openxmlformats.org/officeDocument/2006/relationships/image" Target="../media/image57.png"/><Relationship Id="rId2" Type="http://schemas.openxmlformats.org/officeDocument/2006/relationships/slideLayout" Target="../slideLayouts/slideLayout1.xml"/>
</Relationships>
</file>

<file path=ppt/slides/_rels/slide59.xml.rels><?xml version="1.0" encoding="UTF-8"?>
<Relationships xmlns="http://schemas.openxmlformats.org/package/2006/relationships"><Relationship Id="rId1" Type="http://schemas.openxmlformats.org/officeDocument/2006/relationships/image" Target="../media/image58.png"/><Relationship Id="rId2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.xml"/>
</Relationships>
</file>

<file path=ppt/slides/_rels/slide60.xml.rels><?xml version="1.0" encoding="UTF-8"?>
<Relationships xmlns="http://schemas.openxmlformats.org/package/2006/relationships"><Relationship Id="rId1" Type="http://schemas.openxmlformats.org/officeDocument/2006/relationships/image" Target="../media/image59.png"/><Relationship Id="rId2" Type="http://schemas.openxmlformats.org/officeDocument/2006/relationships/slideLayout" Target="../slideLayouts/slideLayout1.xml"/>
</Relationships>
</file>

<file path=ppt/slides/_rels/slide61.xml.rels><?xml version="1.0" encoding="UTF-8"?>
<Relationships xmlns="http://schemas.openxmlformats.org/package/2006/relationships"><Relationship Id="rId1" Type="http://schemas.openxmlformats.org/officeDocument/2006/relationships/image" Target="../media/image60.png"/><Relationship Id="rId2" Type="http://schemas.openxmlformats.org/officeDocument/2006/relationships/slideLayout" Target="../slideLayouts/slideLayout1.xml"/>
</Relationships>
</file>

<file path=ppt/slides/_rels/slide62.xml.rels><?xml version="1.0" encoding="UTF-8"?>
<Relationships xmlns="http://schemas.openxmlformats.org/package/2006/relationships"><Relationship Id="rId1" Type="http://schemas.openxmlformats.org/officeDocument/2006/relationships/image" Target="../media/image61.png"/><Relationship Id="rId2" Type="http://schemas.openxmlformats.org/officeDocument/2006/relationships/slideLayout" Target="../slideLayouts/slideLayout1.xml"/>
</Relationships>
</file>

<file path=ppt/slides/_rels/slide63.xml.rels><?xml version="1.0" encoding="UTF-8"?>
<Relationships xmlns="http://schemas.openxmlformats.org/package/2006/relationships"><Relationship Id="rId1" Type="http://schemas.openxmlformats.org/officeDocument/2006/relationships/image" Target="../media/image62.png"/><Relationship Id="rId2" Type="http://schemas.openxmlformats.org/officeDocument/2006/relationships/slideLayout" Target="../slideLayouts/slideLayout1.xml"/>
</Relationships>
</file>

<file path=ppt/slides/_rels/slide64.xml.rels><?xml version="1.0" encoding="UTF-8"?>
<Relationships xmlns="http://schemas.openxmlformats.org/package/2006/relationships"><Relationship Id="rId1" Type="http://schemas.openxmlformats.org/officeDocument/2006/relationships/image" Target="../media/image63.png"/><Relationship Id="rId2" Type="http://schemas.openxmlformats.org/officeDocument/2006/relationships/slideLayout" Target="../slideLayouts/slideLayout1.xml"/>
</Relationships>
</file>

<file path=ppt/slides/_rels/slide65.xml.rels><?xml version="1.0" encoding="UTF-8"?>
<Relationships xmlns="http://schemas.openxmlformats.org/package/2006/relationships"><Relationship Id="rId1" Type="http://schemas.openxmlformats.org/officeDocument/2006/relationships/image" Target="../media/image64.png"/><Relationship Id="rId2" Type="http://schemas.openxmlformats.org/officeDocument/2006/relationships/slideLayout" Target="../slideLayouts/slideLayout1.xml"/>
</Relationships>
</file>

<file path=ppt/slides/_rels/slide66.xml.rels><?xml version="1.0" encoding="UTF-8"?>
<Relationships xmlns="http://schemas.openxmlformats.org/package/2006/relationships"><Relationship Id="rId1" Type="http://schemas.openxmlformats.org/officeDocument/2006/relationships/image" Target="../media/image65.png"/><Relationship Id="rId2" Type="http://schemas.openxmlformats.org/officeDocument/2006/relationships/slideLayout" Target="../slideLayouts/slideLayout1.xml"/>
</Relationships>
</file>

<file path=ppt/slides/_rels/slide67.xml.rels><?xml version="1.0" encoding="UTF-8"?>
<Relationships xmlns="http://schemas.openxmlformats.org/package/2006/relationships"><Relationship Id="rId1" Type="http://schemas.openxmlformats.org/officeDocument/2006/relationships/image" Target="../media/image66.png"/><Relationship Id="rId2" Type="http://schemas.openxmlformats.org/officeDocument/2006/relationships/slideLayout" Target="../slideLayouts/slideLayout1.xml"/>
</Relationships>
</file>

<file path=ppt/slides/_rels/slide68.xml.rels><?xml version="1.0" encoding="UTF-8"?>
<Relationships xmlns="http://schemas.openxmlformats.org/package/2006/relationships"><Relationship Id="rId1" Type="http://schemas.openxmlformats.org/officeDocument/2006/relationships/image" Target="../media/image67.png"/><Relationship Id="rId2" Type="http://schemas.openxmlformats.org/officeDocument/2006/relationships/slideLayout" Target="../slideLayouts/slideLayout1.xml"/>
</Relationships>
</file>

<file path=ppt/slides/_rels/slide69.xml.rels><?xml version="1.0" encoding="UTF-8"?>
<Relationships xmlns="http://schemas.openxmlformats.org/package/2006/relationships"><Relationship Id="rId1" Type="http://schemas.openxmlformats.org/officeDocument/2006/relationships/image" Target="../media/image68.png"/><Relationship Id="rId2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.xml"/>
</Relationships>
</file>

<file path=ppt/slides/_rels/slide70.xml.rels><?xml version="1.0" encoding="UTF-8"?>
<Relationships xmlns="http://schemas.openxmlformats.org/package/2006/relationships"><Relationship Id="rId1" Type="http://schemas.openxmlformats.org/officeDocument/2006/relationships/image" Target="../media/image69.png"/><Relationship Id="rId2" Type="http://schemas.openxmlformats.org/officeDocument/2006/relationships/slideLayout" Target="../slideLayouts/slideLayout1.xml"/>
</Relationships>
</file>

<file path=ppt/slides/_rels/slide71.xml.rels><?xml version="1.0" encoding="UTF-8"?>
<Relationships xmlns="http://schemas.openxmlformats.org/package/2006/relationships"><Relationship Id="rId1" Type="http://schemas.openxmlformats.org/officeDocument/2006/relationships/image" Target="../media/image70.png"/><Relationship Id="rId2" Type="http://schemas.openxmlformats.org/officeDocument/2006/relationships/slideLayout" Target="../slideLayouts/slideLayout1.xml"/>
</Relationships>
</file>

<file path=ppt/slides/_rels/slide72.xml.rels><?xml version="1.0" encoding="UTF-8"?>
<Relationships xmlns="http://schemas.openxmlformats.org/package/2006/relationships"><Relationship Id="rId1" Type="http://schemas.openxmlformats.org/officeDocument/2006/relationships/image" Target="../media/image71.png"/><Relationship Id="rId2" Type="http://schemas.openxmlformats.org/officeDocument/2006/relationships/slideLayout" Target="../slideLayouts/slideLayout1.xml"/>
</Relationships>
</file>

<file path=ppt/slides/_rels/slide73.xml.rels><?xml version="1.0" encoding="UTF-8"?>
<Relationships xmlns="http://schemas.openxmlformats.org/package/2006/relationships"><Relationship Id="rId1" Type="http://schemas.openxmlformats.org/officeDocument/2006/relationships/image" Target="../media/image72.png"/><Relationship Id="rId2" Type="http://schemas.openxmlformats.org/officeDocument/2006/relationships/slideLayout" Target="../slideLayouts/slideLayout1.xml"/>
</Relationships>
</file>

<file path=ppt/slides/_rels/slide74.xml.rels><?xml version="1.0" encoding="UTF-8"?>
<Relationships xmlns="http://schemas.openxmlformats.org/package/2006/relationships"><Relationship Id="rId1" Type="http://schemas.openxmlformats.org/officeDocument/2006/relationships/image" Target="../media/image73.png"/><Relationship Id="rId2" Type="http://schemas.openxmlformats.org/officeDocument/2006/relationships/slideLayout" Target="../slideLayouts/slideLayout1.xml"/>
</Relationships>
</file>

<file path=ppt/slides/_rels/slide75.xml.rels><?xml version="1.0" encoding="UTF-8"?>
<Relationships xmlns="http://schemas.openxmlformats.org/package/2006/relationships"><Relationship Id="rId1" Type="http://schemas.openxmlformats.org/officeDocument/2006/relationships/image" Target="../media/image74.png"/><Relationship Id="rId2" Type="http://schemas.openxmlformats.org/officeDocument/2006/relationships/slideLayout" Target="../slideLayouts/slideLayout1.xml"/>
</Relationships>
</file>

<file path=ppt/slides/_rels/slide76.xml.rels><?xml version="1.0" encoding="UTF-8"?>
<Relationships xmlns="http://schemas.openxmlformats.org/package/2006/relationships"><Relationship Id="rId1" Type="http://schemas.openxmlformats.org/officeDocument/2006/relationships/image" Target="../media/image75.png"/><Relationship Id="rId2" Type="http://schemas.openxmlformats.org/officeDocument/2006/relationships/slideLayout" Target="../slideLayouts/slideLayout1.xml"/>
</Relationships>
</file>

<file path=ppt/slides/_rels/slide77.xml.rels><?xml version="1.0" encoding="UTF-8"?>
<Relationships xmlns="http://schemas.openxmlformats.org/package/2006/relationships"><Relationship Id="rId1" Type="http://schemas.openxmlformats.org/officeDocument/2006/relationships/image" Target="../media/image76.png"/><Relationship Id="rId2" Type="http://schemas.openxmlformats.org/officeDocument/2006/relationships/slideLayout" Target="../slideLayouts/slideLayout1.xml"/>
</Relationships>
</file>

<file path=ppt/slides/_rels/slide78.xml.rels><?xml version="1.0" encoding="UTF-8"?>
<Relationships xmlns="http://schemas.openxmlformats.org/package/2006/relationships"><Relationship Id="rId1" Type="http://schemas.openxmlformats.org/officeDocument/2006/relationships/image" Target="../media/image77.png"/><Relationship Id="rId2" Type="http://schemas.openxmlformats.org/officeDocument/2006/relationships/slideLayout" Target="../slideLayouts/slideLayout1.xml"/>
</Relationships>
</file>

<file path=ppt/slides/_rels/slide79.xml.rels><?xml version="1.0" encoding="UTF-8"?>
<Relationships xmlns="http://schemas.openxmlformats.org/package/2006/relationships"><Relationship Id="rId1" Type="http://schemas.openxmlformats.org/officeDocument/2006/relationships/image" Target="../media/image78.png"/><Relationship Id="rId2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1.xml"/>
</Relationships>
</file>

<file path=ppt/slides/_rels/slide80.xml.rels><?xml version="1.0" encoding="UTF-8"?>
<Relationships xmlns="http://schemas.openxmlformats.org/package/2006/relationships"><Relationship Id="rId1" Type="http://schemas.openxmlformats.org/officeDocument/2006/relationships/image" Target="../media/image79.png"/><Relationship Id="rId2" Type="http://schemas.openxmlformats.org/officeDocument/2006/relationships/slideLayout" Target="../slideLayouts/slideLayout1.xml"/>
</Relationships>
</file>

<file path=ppt/slides/_rels/slide81.xml.rels><?xml version="1.0" encoding="UTF-8"?>
<Relationships xmlns="http://schemas.openxmlformats.org/package/2006/relationships"><Relationship Id="rId1" Type="http://schemas.openxmlformats.org/officeDocument/2006/relationships/image" Target="../media/image80.png"/><Relationship Id="rId2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extShape 1"/>
          <p:cNvSpPr txBox="1"/>
          <p:nvPr/>
        </p:nvSpPr>
        <p:spPr>
          <a:xfrm>
            <a:off x="1097280" y="286560"/>
            <a:ext cx="10058040" cy="14504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>
              <a:lnSpc>
                <a:spcPct val="85000"/>
              </a:lnSpc>
            </a:pPr>
            <a:r>
              <a:rPr b="0" lang="hr-HR" sz="4800" spc="-52" strike="noStrike">
                <a:solidFill>
                  <a:srgbClr val="404040"/>
                </a:solidFill>
                <a:latin typeface="Calibri Light"/>
              </a:rPr>
              <a:t>Samovrednovanje rada škole 2021./2022.</a:t>
            </a:r>
            <a:endParaRPr b="0" lang="en-US" sz="4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2" name="TextShape 2"/>
          <p:cNvSpPr txBox="1"/>
          <p:nvPr/>
        </p:nvSpPr>
        <p:spPr>
          <a:xfrm>
            <a:off x="1097280" y="1845720"/>
            <a:ext cx="10058040" cy="4023000"/>
          </a:xfrm>
          <a:prstGeom prst="rect">
            <a:avLst/>
          </a:prstGeom>
          <a:noFill/>
          <a:ln w="0">
            <a:noFill/>
          </a:ln>
        </p:spPr>
        <p:txBody>
          <a:bodyPr lIns="0" rIns="0">
            <a:noAutofit/>
          </a:bodyPr>
          <a:p>
            <a:pPr algn="r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</a:pPr>
            <a:endParaRPr b="0" lang="en-US" sz="2000" spc="-1" strike="noStrike">
              <a:solidFill>
                <a:srgbClr val="404040"/>
              </a:solidFill>
              <a:latin typeface="Calibri"/>
            </a:endParaRPr>
          </a:p>
          <a:p>
            <a:pPr marL="91440" indent="-91080" algn="r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e48312"/>
              </a:buClr>
              <a:buFont typeface="Calibri"/>
              <a:buChar char=" "/>
            </a:pPr>
            <a:r>
              <a:rPr b="0" lang="hr-HR" sz="2000" spc="-1" strike="noStrike">
                <a:solidFill>
                  <a:srgbClr val="404040"/>
                </a:solidFill>
                <a:latin typeface="Calibri"/>
              </a:rPr>
              <a:t>Oš Ludbreg</a:t>
            </a:r>
            <a:endParaRPr b="0" lang="en-US" sz="2000" spc="-1" strike="noStrike">
              <a:solidFill>
                <a:srgbClr val="404040"/>
              </a:solidFill>
              <a:latin typeface="Calibri"/>
            </a:endParaRPr>
          </a:p>
          <a:p>
            <a:pPr marL="91440" indent="-91080" algn="r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e48312"/>
              </a:buClr>
              <a:buFont typeface="Calibri"/>
              <a:buChar char=" "/>
            </a:pPr>
            <a:r>
              <a:rPr b="0" lang="hr-HR" sz="2000" spc="-1" strike="noStrike">
                <a:solidFill>
                  <a:srgbClr val="404040"/>
                </a:solidFill>
                <a:latin typeface="Calibri"/>
              </a:rPr>
              <a:t>Kolovoz, 2022.</a:t>
            </a:r>
            <a:endParaRPr b="0" lang="en-US" sz="2000" spc="-1" strike="noStrike">
              <a:solidFill>
                <a:srgbClr val="404040"/>
              </a:solidFill>
              <a:latin typeface="Calibri"/>
            </a:endParaRPr>
          </a:p>
          <a:p>
            <a:pPr algn="r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</a:pPr>
            <a:endParaRPr b="0" lang="en-US" sz="2000" spc="-1" strike="noStrike">
              <a:solidFill>
                <a:srgbClr val="404040"/>
              </a:solidFill>
              <a:latin typeface="Calibri"/>
            </a:endParaRPr>
          </a:p>
          <a:p>
            <a:pPr algn="ctr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</a:pPr>
            <a:endParaRPr b="0" lang="en-US" sz="2000" spc="-1" strike="noStrike">
              <a:solidFill>
                <a:srgbClr val="404040"/>
              </a:solidFill>
              <a:latin typeface="Calibri"/>
            </a:endParaRPr>
          </a:p>
          <a:p>
            <a:pPr marL="91440" indent="-91080" algn="ctr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e48312"/>
              </a:buClr>
              <a:buFont typeface="Calibri"/>
              <a:buChar char=" "/>
            </a:pPr>
            <a:r>
              <a:rPr b="0" lang="hr-HR" sz="2800" spc="-1" strike="noStrike">
                <a:solidFill>
                  <a:srgbClr val="404040"/>
                </a:solidFill>
                <a:latin typeface="Calibri"/>
              </a:rPr>
              <a:t>ODGOVORI UČENIKA 4. – 7. razreda</a:t>
            </a:r>
            <a:endParaRPr b="0" lang="en-US" sz="2800" spc="-1" strike="noStrike">
              <a:solidFill>
                <a:srgbClr val="40404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extShape 1"/>
          <p:cNvSpPr txBox="1"/>
          <p:nvPr/>
        </p:nvSpPr>
        <p:spPr>
          <a:xfrm>
            <a:off x="1097280" y="286560"/>
            <a:ext cx="10058040" cy="14504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8" name="TextShape 2"/>
          <p:cNvSpPr txBox="1"/>
          <p:nvPr/>
        </p:nvSpPr>
        <p:spPr>
          <a:xfrm>
            <a:off x="1097280" y="1845720"/>
            <a:ext cx="10058040" cy="4023000"/>
          </a:xfrm>
          <a:prstGeom prst="rect">
            <a:avLst/>
          </a:prstGeom>
          <a:noFill/>
          <a:ln w="0">
            <a:noFill/>
          </a:ln>
        </p:spPr>
        <p:txBody>
          <a:bodyPr lIns="0" rIns="0">
            <a:noAutofit/>
          </a:bodyPr>
          <a:p>
            <a:endParaRPr b="0" lang="en-US" sz="2000" spc="-1" strike="noStrike">
              <a:solidFill>
                <a:srgbClr val="404040"/>
              </a:solidFill>
              <a:latin typeface="Calibri"/>
            </a:endParaRPr>
          </a:p>
        </p:txBody>
      </p:sp>
      <p:pic>
        <p:nvPicPr>
          <p:cNvPr id="119" name="Picture 2" descr="Forms response chart. Question title: Kad god je to moguće, izbjegavam dolaziti na nastavu. Number of responses: 79 responses."/>
          <p:cNvPicPr/>
          <p:nvPr/>
        </p:nvPicPr>
        <p:blipFill>
          <a:blip r:embed="rId1"/>
          <a:stretch/>
        </p:blipFill>
        <p:spPr>
          <a:xfrm>
            <a:off x="0" y="530280"/>
            <a:ext cx="12191760" cy="5795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TextShape 1"/>
          <p:cNvSpPr txBox="1"/>
          <p:nvPr/>
        </p:nvSpPr>
        <p:spPr>
          <a:xfrm>
            <a:off x="1097280" y="286560"/>
            <a:ext cx="10058040" cy="14504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1" name="TextShape 2"/>
          <p:cNvSpPr txBox="1"/>
          <p:nvPr/>
        </p:nvSpPr>
        <p:spPr>
          <a:xfrm>
            <a:off x="1097280" y="1845720"/>
            <a:ext cx="10058040" cy="4023000"/>
          </a:xfrm>
          <a:prstGeom prst="rect">
            <a:avLst/>
          </a:prstGeom>
          <a:noFill/>
          <a:ln w="0">
            <a:noFill/>
          </a:ln>
        </p:spPr>
        <p:txBody>
          <a:bodyPr lIns="0" rIns="0">
            <a:noAutofit/>
          </a:bodyPr>
          <a:p>
            <a:endParaRPr b="0" lang="en-US" sz="2000" spc="-1" strike="noStrike">
              <a:solidFill>
                <a:srgbClr val="404040"/>
              </a:solidFill>
              <a:latin typeface="Calibri"/>
            </a:endParaRPr>
          </a:p>
        </p:txBody>
      </p:sp>
      <p:pic>
        <p:nvPicPr>
          <p:cNvPr id="122" name="Picture 2" descr="Forms response chart. Question title: Želim što više naučiti. Number of responses: 79 responses."/>
          <p:cNvPicPr/>
          <p:nvPr/>
        </p:nvPicPr>
        <p:blipFill>
          <a:blip r:embed="rId1"/>
          <a:stretch/>
        </p:blipFill>
        <p:spPr>
          <a:xfrm>
            <a:off x="0" y="530280"/>
            <a:ext cx="12191760" cy="5795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TextShape 1"/>
          <p:cNvSpPr txBox="1"/>
          <p:nvPr/>
        </p:nvSpPr>
        <p:spPr>
          <a:xfrm>
            <a:off x="1097280" y="286560"/>
            <a:ext cx="10058040" cy="14504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4" name="TextShape 2"/>
          <p:cNvSpPr txBox="1"/>
          <p:nvPr/>
        </p:nvSpPr>
        <p:spPr>
          <a:xfrm>
            <a:off x="1097280" y="1845720"/>
            <a:ext cx="10058040" cy="4023000"/>
          </a:xfrm>
          <a:prstGeom prst="rect">
            <a:avLst/>
          </a:prstGeom>
          <a:noFill/>
          <a:ln w="0">
            <a:noFill/>
          </a:ln>
        </p:spPr>
        <p:txBody>
          <a:bodyPr lIns="0" rIns="0">
            <a:noAutofit/>
          </a:bodyPr>
          <a:p>
            <a:endParaRPr b="0" lang="en-US" sz="2000" spc="-1" strike="noStrike">
              <a:solidFill>
                <a:srgbClr val="404040"/>
              </a:solidFill>
              <a:latin typeface="Calibri"/>
            </a:endParaRPr>
          </a:p>
        </p:txBody>
      </p:sp>
      <p:pic>
        <p:nvPicPr>
          <p:cNvPr id="125" name="Picture 2" descr="Forms response chart. Question title: Moji učitelji misle da sam dobar učenik. Number of responses: 79 responses."/>
          <p:cNvPicPr/>
          <p:nvPr/>
        </p:nvPicPr>
        <p:blipFill>
          <a:blip r:embed="rId1"/>
          <a:stretch/>
        </p:blipFill>
        <p:spPr>
          <a:xfrm>
            <a:off x="0" y="530280"/>
            <a:ext cx="12191760" cy="5795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TextShape 1"/>
          <p:cNvSpPr txBox="1"/>
          <p:nvPr/>
        </p:nvSpPr>
        <p:spPr>
          <a:xfrm>
            <a:off x="1097280" y="286560"/>
            <a:ext cx="10058040" cy="14504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7" name="TextShape 2"/>
          <p:cNvSpPr txBox="1"/>
          <p:nvPr/>
        </p:nvSpPr>
        <p:spPr>
          <a:xfrm>
            <a:off x="1097280" y="1845720"/>
            <a:ext cx="10058040" cy="4023000"/>
          </a:xfrm>
          <a:prstGeom prst="rect">
            <a:avLst/>
          </a:prstGeom>
          <a:noFill/>
          <a:ln w="0">
            <a:noFill/>
          </a:ln>
        </p:spPr>
        <p:txBody>
          <a:bodyPr lIns="0" rIns="0">
            <a:noAutofit/>
          </a:bodyPr>
          <a:p>
            <a:endParaRPr b="0" lang="en-US" sz="2000" spc="-1" strike="noStrike">
              <a:solidFill>
                <a:srgbClr val="404040"/>
              </a:solidFill>
              <a:latin typeface="Calibri"/>
            </a:endParaRPr>
          </a:p>
        </p:txBody>
      </p:sp>
      <p:pic>
        <p:nvPicPr>
          <p:cNvPr id="128" name="Picture 2" descr="Forms response chart. Question title: Na početku školske godine učitelji nam objasne što ćemo i kako učiti. Number of responses: 78 responses."/>
          <p:cNvPicPr/>
          <p:nvPr/>
        </p:nvPicPr>
        <p:blipFill>
          <a:blip r:embed="rId1"/>
          <a:stretch/>
        </p:blipFill>
        <p:spPr>
          <a:xfrm>
            <a:off x="0" y="863640"/>
            <a:ext cx="12191760" cy="51289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TextShape 1"/>
          <p:cNvSpPr txBox="1"/>
          <p:nvPr/>
        </p:nvSpPr>
        <p:spPr>
          <a:xfrm>
            <a:off x="1097280" y="286560"/>
            <a:ext cx="10058040" cy="14504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0" name="TextShape 2"/>
          <p:cNvSpPr txBox="1"/>
          <p:nvPr/>
        </p:nvSpPr>
        <p:spPr>
          <a:xfrm>
            <a:off x="1097280" y="1845720"/>
            <a:ext cx="10058040" cy="4023000"/>
          </a:xfrm>
          <a:prstGeom prst="rect">
            <a:avLst/>
          </a:prstGeom>
          <a:noFill/>
          <a:ln w="0">
            <a:noFill/>
          </a:ln>
        </p:spPr>
        <p:txBody>
          <a:bodyPr lIns="0" rIns="0">
            <a:noAutofit/>
          </a:bodyPr>
          <a:p>
            <a:endParaRPr b="0" lang="en-US" sz="2000" spc="-1" strike="noStrike">
              <a:solidFill>
                <a:srgbClr val="404040"/>
              </a:solidFill>
              <a:latin typeface="Calibri"/>
            </a:endParaRPr>
          </a:p>
        </p:txBody>
      </p:sp>
      <p:pic>
        <p:nvPicPr>
          <p:cNvPr id="131" name="Picture 2" descr="Forms response chart. Question title: Na početku školske godine učitelji nam objasne što ćemo i kako učiti. Number of responses: 79 responses."/>
          <p:cNvPicPr/>
          <p:nvPr/>
        </p:nvPicPr>
        <p:blipFill>
          <a:blip r:embed="rId1"/>
          <a:stretch/>
        </p:blipFill>
        <p:spPr>
          <a:xfrm>
            <a:off x="0" y="863640"/>
            <a:ext cx="12191760" cy="51289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TextShape 1"/>
          <p:cNvSpPr txBox="1"/>
          <p:nvPr/>
        </p:nvSpPr>
        <p:spPr>
          <a:xfrm>
            <a:off x="1097280" y="286560"/>
            <a:ext cx="10058040" cy="14504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3" name="TextShape 2"/>
          <p:cNvSpPr txBox="1"/>
          <p:nvPr/>
        </p:nvSpPr>
        <p:spPr>
          <a:xfrm>
            <a:off x="1097280" y="1845720"/>
            <a:ext cx="10058040" cy="4023000"/>
          </a:xfrm>
          <a:prstGeom prst="rect">
            <a:avLst/>
          </a:prstGeom>
          <a:noFill/>
          <a:ln w="0">
            <a:noFill/>
          </a:ln>
        </p:spPr>
        <p:txBody>
          <a:bodyPr lIns="0" rIns="0">
            <a:noAutofit/>
          </a:bodyPr>
          <a:p>
            <a:endParaRPr b="0" lang="en-US" sz="2000" spc="-1" strike="noStrike">
              <a:solidFill>
                <a:srgbClr val="404040"/>
              </a:solidFill>
              <a:latin typeface="Calibri"/>
            </a:endParaRPr>
          </a:p>
        </p:txBody>
      </p:sp>
      <p:pic>
        <p:nvPicPr>
          <p:cNvPr id="134" name="Picture 2" descr="Forms response chart. Question title: Sadržaji ovih predmeta su mi jako zanimljivi (možeš označiti 3 ili više). Number of responses: 79 responses."/>
          <p:cNvPicPr/>
          <p:nvPr/>
        </p:nvPicPr>
        <p:blipFill>
          <a:blip r:embed="rId1"/>
          <a:stretch/>
        </p:blipFill>
        <p:spPr>
          <a:xfrm>
            <a:off x="2098800" y="0"/>
            <a:ext cx="7992720" cy="6857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TextShape 1"/>
          <p:cNvSpPr txBox="1"/>
          <p:nvPr/>
        </p:nvSpPr>
        <p:spPr>
          <a:xfrm>
            <a:off x="1097280" y="286560"/>
            <a:ext cx="10058040" cy="14504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6" name="TextShape 2"/>
          <p:cNvSpPr txBox="1"/>
          <p:nvPr/>
        </p:nvSpPr>
        <p:spPr>
          <a:xfrm>
            <a:off x="1097280" y="1845720"/>
            <a:ext cx="10058040" cy="4023000"/>
          </a:xfrm>
          <a:prstGeom prst="rect">
            <a:avLst/>
          </a:prstGeom>
          <a:noFill/>
          <a:ln w="0">
            <a:noFill/>
          </a:ln>
        </p:spPr>
        <p:txBody>
          <a:bodyPr lIns="0" rIns="0">
            <a:noAutofit/>
          </a:bodyPr>
          <a:p>
            <a:endParaRPr b="0" lang="en-US" sz="2000" spc="-1" strike="noStrike">
              <a:solidFill>
                <a:srgbClr val="404040"/>
              </a:solidFill>
              <a:latin typeface="Calibri"/>
            </a:endParaRPr>
          </a:p>
        </p:txBody>
      </p:sp>
      <p:pic>
        <p:nvPicPr>
          <p:cNvPr id="137" name="Picture 2" descr="Forms response chart. Question title: Hrvatski jezik mi je zanimljiv predmet i lako ga učim. Number of responses: 79 responses."/>
          <p:cNvPicPr/>
          <p:nvPr/>
        </p:nvPicPr>
        <p:blipFill>
          <a:blip r:embed="rId1"/>
          <a:stretch/>
        </p:blipFill>
        <p:spPr>
          <a:xfrm>
            <a:off x="0" y="530280"/>
            <a:ext cx="12191760" cy="5795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TextShape 1"/>
          <p:cNvSpPr txBox="1"/>
          <p:nvPr/>
        </p:nvSpPr>
        <p:spPr>
          <a:xfrm>
            <a:off x="1097280" y="286560"/>
            <a:ext cx="10058040" cy="14504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9" name="TextShape 2"/>
          <p:cNvSpPr txBox="1"/>
          <p:nvPr/>
        </p:nvSpPr>
        <p:spPr>
          <a:xfrm>
            <a:off x="1097280" y="1845720"/>
            <a:ext cx="10058040" cy="4023000"/>
          </a:xfrm>
          <a:prstGeom prst="rect">
            <a:avLst/>
          </a:prstGeom>
          <a:noFill/>
          <a:ln w="0">
            <a:noFill/>
          </a:ln>
        </p:spPr>
        <p:txBody>
          <a:bodyPr lIns="0" rIns="0">
            <a:noAutofit/>
          </a:bodyPr>
          <a:p>
            <a:endParaRPr b="0" lang="en-US" sz="2000" spc="-1" strike="noStrike">
              <a:solidFill>
                <a:srgbClr val="404040"/>
              </a:solidFill>
              <a:latin typeface="Calibri"/>
            </a:endParaRPr>
          </a:p>
        </p:txBody>
      </p:sp>
      <p:pic>
        <p:nvPicPr>
          <p:cNvPr id="140" name="Picture 2" descr="Forms response chart. Question title: Previše toga učimo na satu hrvatskog jezika. Number of responses: 79 responses."/>
          <p:cNvPicPr/>
          <p:nvPr/>
        </p:nvPicPr>
        <p:blipFill>
          <a:blip r:embed="rId1"/>
          <a:stretch/>
        </p:blipFill>
        <p:spPr>
          <a:xfrm>
            <a:off x="0" y="530280"/>
            <a:ext cx="12191760" cy="5795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TextShape 1"/>
          <p:cNvSpPr txBox="1"/>
          <p:nvPr/>
        </p:nvSpPr>
        <p:spPr>
          <a:xfrm>
            <a:off x="1097280" y="286560"/>
            <a:ext cx="10058040" cy="14504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2" name="TextShape 2"/>
          <p:cNvSpPr txBox="1"/>
          <p:nvPr/>
        </p:nvSpPr>
        <p:spPr>
          <a:xfrm>
            <a:off x="1097280" y="1845720"/>
            <a:ext cx="10058040" cy="4023000"/>
          </a:xfrm>
          <a:prstGeom prst="rect">
            <a:avLst/>
          </a:prstGeom>
          <a:noFill/>
          <a:ln w="0">
            <a:noFill/>
          </a:ln>
        </p:spPr>
        <p:txBody>
          <a:bodyPr lIns="0" rIns="0">
            <a:noAutofit/>
          </a:bodyPr>
          <a:p>
            <a:endParaRPr b="0" lang="en-US" sz="2000" spc="-1" strike="noStrike">
              <a:solidFill>
                <a:srgbClr val="404040"/>
              </a:solidFill>
              <a:latin typeface="Calibri"/>
            </a:endParaRPr>
          </a:p>
        </p:txBody>
      </p:sp>
      <p:pic>
        <p:nvPicPr>
          <p:cNvPr id="143" name="Picture 2" descr="Forms response chart. Question title: Priroda i društvo mi je zanimljiv predmet i lako ga učim. Number of responses: 79 responses."/>
          <p:cNvPicPr/>
          <p:nvPr/>
        </p:nvPicPr>
        <p:blipFill>
          <a:blip r:embed="rId1"/>
          <a:stretch/>
        </p:blipFill>
        <p:spPr>
          <a:xfrm>
            <a:off x="0" y="530280"/>
            <a:ext cx="12191760" cy="5795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TextShape 1"/>
          <p:cNvSpPr txBox="1"/>
          <p:nvPr/>
        </p:nvSpPr>
        <p:spPr>
          <a:xfrm>
            <a:off x="1097280" y="286560"/>
            <a:ext cx="10058040" cy="14504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5" name="TextShape 2"/>
          <p:cNvSpPr txBox="1"/>
          <p:nvPr/>
        </p:nvSpPr>
        <p:spPr>
          <a:xfrm>
            <a:off x="1097280" y="1845720"/>
            <a:ext cx="10058040" cy="4023000"/>
          </a:xfrm>
          <a:prstGeom prst="rect">
            <a:avLst/>
          </a:prstGeom>
          <a:noFill/>
          <a:ln w="0">
            <a:noFill/>
          </a:ln>
        </p:spPr>
        <p:txBody>
          <a:bodyPr lIns="0" rIns="0">
            <a:noAutofit/>
          </a:bodyPr>
          <a:p>
            <a:endParaRPr b="0" lang="en-US" sz="2000" spc="-1" strike="noStrike">
              <a:solidFill>
                <a:srgbClr val="404040"/>
              </a:solidFill>
              <a:latin typeface="Calibri"/>
            </a:endParaRPr>
          </a:p>
        </p:txBody>
      </p:sp>
      <p:pic>
        <p:nvPicPr>
          <p:cNvPr id="146" name="Picture 2" descr="Forms response chart. Question title: Previše toga učimo na satu Prirode i društva. Number of responses: 79 responses."/>
          <p:cNvPicPr/>
          <p:nvPr/>
        </p:nvPicPr>
        <p:blipFill>
          <a:blip r:embed="rId1"/>
          <a:stretch/>
        </p:blipFill>
        <p:spPr>
          <a:xfrm>
            <a:off x="0" y="530280"/>
            <a:ext cx="12191760" cy="5795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TextShape 1"/>
          <p:cNvSpPr txBox="1"/>
          <p:nvPr/>
        </p:nvSpPr>
        <p:spPr>
          <a:xfrm>
            <a:off x="1097280" y="758880"/>
            <a:ext cx="10058040" cy="356580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4" name="TextShape 2"/>
          <p:cNvSpPr txBox="1"/>
          <p:nvPr/>
        </p:nvSpPr>
        <p:spPr>
          <a:xfrm>
            <a:off x="1100160" y="4455720"/>
            <a:ext cx="10058040" cy="114264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p>
            <a:pPr algn="ctr"/>
            <a:endParaRPr b="0" lang="hr-HR" sz="3200" spc="-1" strike="noStrike">
              <a:latin typeface="Arial"/>
            </a:endParaRPr>
          </a:p>
        </p:txBody>
      </p:sp>
      <p:pic>
        <p:nvPicPr>
          <p:cNvPr id="95" name="Picture 2" descr="Forms response chart. Question title: Spol. Number of responses: 79 responses."/>
          <p:cNvPicPr/>
          <p:nvPr/>
        </p:nvPicPr>
        <p:blipFill>
          <a:blip r:embed="rId1"/>
          <a:stretch/>
        </p:blipFill>
        <p:spPr>
          <a:xfrm>
            <a:off x="0" y="863640"/>
            <a:ext cx="12191760" cy="51289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TextShape 1"/>
          <p:cNvSpPr txBox="1"/>
          <p:nvPr/>
        </p:nvSpPr>
        <p:spPr>
          <a:xfrm>
            <a:off x="1097280" y="286560"/>
            <a:ext cx="10058040" cy="14504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8" name="TextShape 2"/>
          <p:cNvSpPr txBox="1"/>
          <p:nvPr/>
        </p:nvSpPr>
        <p:spPr>
          <a:xfrm>
            <a:off x="1097280" y="1845720"/>
            <a:ext cx="10058040" cy="4023000"/>
          </a:xfrm>
          <a:prstGeom prst="rect">
            <a:avLst/>
          </a:prstGeom>
          <a:noFill/>
          <a:ln w="0">
            <a:noFill/>
          </a:ln>
        </p:spPr>
        <p:txBody>
          <a:bodyPr lIns="0" rIns="0">
            <a:noAutofit/>
          </a:bodyPr>
          <a:p>
            <a:endParaRPr b="0" lang="en-US" sz="2000" spc="-1" strike="noStrike">
              <a:solidFill>
                <a:srgbClr val="404040"/>
              </a:solidFill>
              <a:latin typeface="Calibri"/>
            </a:endParaRPr>
          </a:p>
        </p:txBody>
      </p:sp>
      <p:pic>
        <p:nvPicPr>
          <p:cNvPr id="149" name="Picture 2" descr="Forms response chart. Question title: Matematika mi je zanimljiv predmet i lako ga učim. Number of responses: 79 responses."/>
          <p:cNvPicPr/>
          <p:nvPr/>
        </p:nvPicPr>
        <p:blipFill>
          <a:blip r:embed="rId1"/>
          <a:stretch/>
        </p:blipFill>
        <p:spPr>
          <a:xfrm>
            <a:off x="0" y="530280"/>
            <a:ext cx="12191760" cy="5795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TextShape 1"/>
          <p:cNvSpPr txBox="1"/>
          <p:nvPr/>
        </p:nvSpPr>
        <p:spPr>
          <a:xfrm>
            <a:off x="1097280" y="286560"/>
            <a:ext cx="10058040" cy="14504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1" name="TextShape 2"/>
          <p:cNvSpPr txBox="1"/>
          <p:nvPr/>
        </p:nvSpPr>
        <p:spPr>
          <a:xfrm>
            <a:off x="1097280" y="1845720"/>
            <a:ext cx="10058040" cy="4023000"/>
          </a:xfrm>
          <a:prstGeom prst="rect">
            <a:avLst/>
          </a:prstGeom>
          <a:noFill/>
          <a:ln w="0">
            <a:noFill/>
          </a:ln>
        </p:spPr>
        <p:txBody>
          <a:bodyPr lIns="0" rIns="0">
            <a:noAutofit/>
          </a:bodyPr>
          <a:p>
            <a:endParaRPr b="0" lang="en-US" sz="2000" spc="-1" strike="noStrike">
              <a:solidFill>
                <a:srgbClr val="404040"/>
              </a:solidFill>
              <a:latin typeface="Calibri"/>
            </a:endParaRPr>
          </a:p>
        </p:txBody>
      </p:sp>
      <p:pic>
        <p:nvPicPr>
          <p:cNvPr id="152" name="Picture 2" descr="Forms response chart. Question title: Previše toga učimo na satu Matematike. Number of responses: 79 responses."/>
          <p:cNvPicPr/>
          <p:nvPr/>
        </p:nvPicPr>
        <p:blipFill>
          <a:blip r:embed="rId1"/>
          <a:stretch/>
        </p:blipFill>
        <p:spPr>
          <a:xfrm>
            <a:off x="0" y="530280"/>
            <a:ext cx="12191760" cy="5795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TextShape 1"/>
          <p:cNvSpPr txBox="1"/>
          <p:nvPr/>
        </p:nvSpPr>
        <p:spPr>
          <a:xfrm>
            <a:off x="1097280" y="286560"/>
            <a:ext cx="10058040" cy="14504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4" name="TextShape 2"/>
          <p:cNvSpPr txBox="1"/>
          <p:nvPr/>
        </p:nvSpPr>
        <p:spPr>
          <a:xfrm>
            <a:off x="1097280" y="1845720"/>
            <a:ext cx="10058040" cy="4023000"/>
          </a:xfrm>
          <a:prstGeom prst="rect">
            <a:avLst/>
          </a:prstGeom>
          <a:noFill/>
          <a:ln w="0">
            <a:noFill/>
          </a:ln>
        </p:spPr>
        <p:txBody>
          <a:bodyPr lIns="0" rIns="0">
            <a:noAutofit/>
          </a:bodyPr>
          <a:p>
            <a:endParaRPr b="0" lang="en-US" sz="2000" spc="-1" strike="noStrike">
              <a:solidFill>
                <a:srgbClr val="404040"/>
              </a:solidFill>
              <a:latin typeface="Calibri"/>
            </a:endParaRPr>
          </a:p>
        </p:txBody>
      </p:sp>
      <p:pic>
        <p:nvPicPr>
          <p:cNvPr id="155" name="Picture 2" descr="Forms response chart. Question title: Strani jezik ENGLESKI mi je zanimljiv i lako ga učim. Number of responses: 79 responses."/>
          <p:cNvPicPr/>
          <p:nvPr/>
        </p:nvPicPr>
        <p:blipFill>
          <a:blip r:embed="rId1"/>
          <a:stretch/>
        </p:blipFill>
        <p:spPr>
          <a:xfrm>
            <a:off x="0" y="530280"/>
            <a:ext cx="12191760" cy="5795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TextShape 1"/>
          <p:cNvSpPr txBox="1"/>
          <p:nvPr/>
        </p:nvSpPr>
        <p:spPr>
          <a:xfrm>
            <a:off x="1097280" y="286560"/>
            <a:ext cx="10058040" cy="14504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7" name="TextShape 2"/>
          <p:cNvSpPr txBox="1"/>
          <p:nvPr/>
        </p:nvSpPr>
        <p:spPr>
          <a:xfrm>
            <a:off x="1097280" y="1845720"/>
            <a:ext cx="10058040" cy="4023000"/>
          </a:xfrm>
          <a:prstGeom prst="rect">
            <a:avLst/>
          </a:prstGeom>
          <a:noFill/>
          <a:ln w="0">
            <a:noFill/>
          </a:ln>
        </p:spPr>
        <p:txBody>
          <a:bodyPr lIns="0" rIns="0">
            <a:noAutofit/>
          </a:bodyPr>
          <a:p>
            <a:endParaRPr b="0" lang="en-US" sz="2000" spc="-1" strike="noStrike">
              <a:solidFill>
                <a:srgbClr val="404040"/>
              </a:solidFill>
              <a:latin typeface="Calibri"/>
            </a:endParaRPr>
          </a:p>
        </p:txBody>
      </p:sp>
      <p:pic>
        <p:nvPicPr>
          <p:cNvPr id="158" name="Picture 2" descr="Forms response chart. Question title: Strani jezik njemački mi je zanimljiv i lako ga učim. Number of responses: 79 responses."/>
          <p:cNvPicPr/>
          <p:nvPr/>
        </p:nvPicPr>
        <p:blipFill>
          <a:blip r:embed="rId1"/>
          <a:stretch/>
        </p:blipFill>
        <p:spPr>
          <a:xfrm>
            <a:off x="0" y="530280"/>
            <a:ext cx="12191760" cy="5795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TextShape 1"/>
          <p:cNvSpPr txBox="1"/>
          <p:nvPr/>
        </p:nvSpPr>
        <p:spPr>
          <a:xfrm>
            <a:off x="1097280" y="286560"/>
            <a:ext cx="10058040" cy="14504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0" name="TextShape 2"/>
          <p:cNvSpPr txBox="1"/>
          <p:nvPr/>
        </p:nvSpPr>
        <p:spPr>
          <a:xfrm>
            <a:off x="1097280" y="1845720"/>
            <a:ext cx="10058040" cy="4023000"/>
          </a:xfrm>
          <a:prstGeom prst="rect">
            <a:avLst/>
          </a:prstGeom>
          <a:noFill/>
          <a:ln w="0">
            <a:noFill/>
          </a:ln>
        </p:spPr>
        <p:txBody>
          <a:bodyPr lIns="0" rIns="0">
            <a:noAutofit/>
          </a:bodyPr>
          <a:p>
            <a:endParaRPr b="0" lang="en-US" sz="2000" spc="-1" strike="noStrike">
              <a:solidFill>
                <a:srgbClr val="404040"/>
              </a:solidFill>
              <a:latin typeface="Calibri"/>
            </a:endParaRPr>
          </a:p>
        </p:txBody>
      </p:sp>
      <p:pic>
        <p:nvPicPr>
          <p:cNvPr id="161" name="Picture 2" descr="Forms response chart. Question title: Školsko gradivo mi treba objasniti još netko osim učitelja/učiteljice da bih ga razumio. Number of responses: 79 responses."/>
          <p:cNvPicPr/>
          <p:nvPr/>
        </p:nvPicPr>
        <p:blipFill>
          <a:blip r:embed="rId1"/>
          <a:stretch/>
        </p:blipFill>
        <p:spPr>
          <a:xfrm>
            <a:off x="0" y="530280"/>
            <a:ext cx="12191760" cy="5795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TextShape 1"/>
          <p:cNvSpPr txBox="1"/>
          <p:nvPr/>
        </p:nvSpPr>
        <p:spPr>
          <a:xfrm>
            <a:off x="1097280" y="286560"/>
            <a:ext cx="10058040" cy="14504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3" name="TextShape 2"/>
          <p:cNvSpPr txBox="1"/>
          <p:nvPr/>
        </p:nvSpPr>
        <p:spPr>
          <a:xfrm>
            <a:off x="1097280" y="1845720"/>
            <a:ext cx="10058040" cy="4023000"/>
          </a:xfrm>
          <a:prstGeom prst="rect">
            <a:avLst/>
          </a:prstGeom>
          <a:noFill/>
          <a:ln w="0">
            <a:noFill/>
          </a:ln>
        </p:spPr>
        <p:txBody>
          <a:bodyPr lIns="0" rIns="0">
            <a:noAutofit/>
          </a:bodyPr>
          <a:p>
            <a:endParaRPr b="0" lang="en-US" sz="2000" spc="-1" strike="noStrike">
              <a:solidFill>
                <a:srgbClr val="404040"/>
              </a:solidFill>
              <a:latin typeface="Calibri"/>
            </a:endParaRPr>
          </a:p>
        </p:txBody>
      </p:sp>
      <p:pic>
        <p:nvPicPr>
          <p:cNvPr id="164" name="Picture 2" descr="Forms response chart. Question title: Predavanja učitelja i upute za rad su jasne. Number of responses: 79 responses."/>
          <p:cNvPicPr/>
          <p:nvPr/>
        </p:nvPicPr>
        <p:blipFill>
          <a:blip r:embed="rId1"/>
          <a:stretch/>
        </p:blipFill>
        <p:spPr>
          <a:xfrm>
            <a:off x="0" y="530280"/>
            <a:ext cx="12191760" cy="5795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TextShape 1"/>
          <p:cNvSpPr txBox="1"/>
          <p:nvPr/>
        </p:nvSpPr>
        <p:spPr>
          <a:xfrm>
            <a:off x="1097280" y="286560"/>
            <a:ext cx="10058040" cy="14504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6" name="TextShape 2"/>
          <p:cNvSpPr txBox="1"/>
          <p:nvPr/>
        </p:nvSpPr>
        <p:spPr>
          <a:xfrm>
            <a:off x="1097280" y="1845720"/>
            <a:ext cx="10058040" cy="4023000"/>
          </a:xfrm>
          <a:prstGeom prst="rect">
            <a:avLst/>
          </a:prstGeom>
          <a:noFill/>
          <a:ln w="0">
            <a:noFill/>
          </a:ln>
        </p:spPr>
        <p:txBody>
          <a:bodyPr lIns="0" rIns="0">
            <a:noAutofit/>
          </a:bodyPr>
          <a:p>
            <a:endParaRPr b="0" lang="en-US" sz="2000" spc="-1" strike="noStrike">
              <a:solidFill>
                <a:srgbClr val="404040"/>
              </a:solidFill>
              <a:latin typeface="Calibri"/>
            </a:endParaRPr>
          </a:p>
        </p:txBody>
      </p:sp>
      <p:pic>
        <p:nvPicPr>
          <p:cNvPr id="167" name="Picture 4" descr=""/>
          <p:cNvPicPr/>
          <p:nvPr/>
        </p:nvPicPr>
        <p:blipFill>
          <a:blip r:embed="rId1"/>
          <a:srcRect l="29385" t="27892" r="30300" b="21837"/>
          <a:stretch/>
        </p:blipFill>
        <p:spPr>
          <a:xfrm>
            <a:off x="1901520" y="487080"/>
            <a:ext cx="8388720" cy="58834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TextShape 1"/>
          <p:cNvSpPr txBox="1"/>
          <p:nvPr/>
        </p:nvSpPr>
        <p:spPr>
          <a:xfrm>
            <a:off x="1097280" y="286560"/>
            <a:ext cx="10058040" cy="14504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9" name="TextShape 2"/>
          <p:cNvSpPr txBox="1"/>
          <p:nvPr/>
        </p:nvSpPr>
        <p:spPr>
          <a:xfrm>
            <a:off x="1097280" y="1845720"/>
            <a:ext cx="10058040" cy="4023000"/>
          </a:xfrm>
          <a:prstGeom prst="rect">
            <a:avLst/>
          </a:prstGeom>
          <a:noFill/>
          <a:ln w="0">
            <a:noFill/>
          </a:ln>
        </p:spPr>
        <p:txBody>
          <a:bodyPr lIns="0" rIns="0">
            <a:noAutofit/>
          </a:bodyPr>
          <a:p>
            <a:endParaRPr b="0" lang="en-US" sz="2000" spc="-1" strike="noStrike">
              <a:solidFill>
                <a:srgbClr val="404040"/>
              </a:solidFill>
              <a:latin typeface="Calibri"/>
            </a:endParaRPr>
          </a:p>
        </p:txBody>
      </p:sp>
      <p:pic>
        <p:nvPicPr>
          <p:cNvPr id="170" name="Picture 4" descr=""/>
          <p:cNvPicPr/>
          <p:nvPr/>
        </p:nvPicPr>
        <p:blipFill>
          <a:blip r:embed="rId1"/>
          <a:srcRect l="29727" t="28014" r="30300" b="21960"/>
          <a:stretch/>
        </p:blipFill>
        <p:spPr>
          <a:xfrm>
            <a:off x="1997280" y="522360"/>
            <a:ext cx="8258040" cy="58132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TextShape 1"/>
          <p:cNvSpPr txBox="1"/>
          <p:nvPr/>
        </p:nvSpPr>
        <p:spPr>
          <a:xfrm>
            <a:off x="1097280" y="286560"/>
            <a:ext cx="10058040" cy="14504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2" name="TextShape 2"/>
          <p:cNvSpPr txBox="1"/>
          <p:nvPr/>
        </p:nvSpPr>
        <p:spPr>
          <a:xfrm>
            <a:off x="1097280" y="1845720"/>
            <a:ext cx="10058040" cy="4023000"/>
          </a:xfrm>
          <a:prstGeom prst="rect">
            <a:avLst/>
          </a:prstGeom>
          <a:noFill/>
          <a:ln w="0">
            <a:noFill/>
          </a:ln>
        </p:spPr>
        <p:txBody>
          <a:bodyPr lIns="0" rIns="0">
            <a:noAutofit/>
          </a:bodyPr>
          <a:p>
            <a:endParaRPr b="0" lang="en-US" sz="2000" spc="-1" strike="noStrike">
              <a:solidFill>
                <a:srgbClr val="404040"/>
              </a:solidFill>
              <a:latin typeface="Calibri"/>
            </a:endParaRPr>
          </a:p>
        </p:txBody>
      </p:sp>
      <p:pic>
        <p:nvPicPr>
          <p:cNvPr id="173" name="Picture 4" descr=""/>
          <p:cNvPicPr/>
          <p:nvPr/>
        </p:nvPicPr>
        <p:blipFill>
          <a:blip r:embed="rId1"/>
          <a:srcRect l="29887" t="28014" r="30507" b="21715"/>
          <a:stretch/>
        </p:blipFill>
        <p:spPr>
          <a:xfrm>
            <a:off x="2043360" y="535680"/>
            <a:ext cx="8105040" cy="5786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TextShape 1"/>
          <p:cNvSpPr txBox="1"/>
          <p:nvPr/>
        </p:nvSpPr>
        <p:spPr>
          <a:xfrm>
            <a:off x="1097280" y="286560"/>
            <a:ext cx="10058040" cy="14504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5" name="TextShape 2"/>
          <p:cNvSpPr txBox="1"/>
          <p:nvPr/>
        </p:nvSpPr>
        <p:spPr>
          <a:xfrm>
            <a:off x="1097280" y="1845720"/>
            <a:ext cx="10058040" cy="4023000"/>
          </a:xfrm>
          <a:prstGeom prst="rect">
            <a:avLst/>
          </a:prstGeom>
          <a:noFill/>
          <a:ln w="0">
            <a:noFill/>
          </a:ln>
        </p:spPr>
        <p:txBody>
          <a:bodyPr lIns="0" rIns="0">
            <a:noAutofit/>
          </a:bodyPr>
          <a:p>
            <a:endParaRPr b="0" lang="en-US" sz="2000" spc="-1" strike="noStrike">
              <a:solidFill>
                <a:srgbClr val="404040"/>
              </a:solidFill>
              <a:latin typeface="Calibri"/>
            </a:endParaRPr>
          </a:p>
        </p:txBody>
      </p:sp>
      <p:pic>
        <p:nvPicPr>
          <p:cNvPr id="176" name="Picture 4" descr=""/>
          <p:cNvPicPr/>
          <p:nvPr/>
        </p:nvPicPr>
        <p:blipFill>
          <a:blip r:embed="rId1"/>
          <a:srcRect l="29451" t="28136" r="30165" b="21715"/>
          <a:stretch/>
        </p:blipFill>
        <p:spPr>
          <a:xfrm>
            <a:off x="1919160" y="511560"/>
            <a:ext cx="8019720" cy="56012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TextShape 1"/>
          <p:cNvSpPr txBox="1"/>
          <p:nvPr/>
        </p:nvSpPr>
        <p:spPr>
          <a:xfrm>
            <a:off x="1097280" y="286560"/>
            <a:ext cx="10058040" cy="14504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7" name="TextShape 2"/>
          <p:cNvSpPr txBox="1"/>
          <p:nvPr/>
        </p:nvSpPr>
        <p:spPr>
          <a:xfrm>
            <a:off x="1097280" y="1845720"/>
            <a:ext cx="10058040" cy="4023000"/>
          </a:xfrm>
          <a:prstGeom prst="rect">
            <a:avLst/>
          </a:prstGeom>
          <a:noFill/>
          <a:ln w="0">
            <a:noFill/>
          </a:ln>
        </p:spPr>
        <p:txBody>
          <a:bodyPr lIns="0" rIns="0">
            <a:noAutofit/>
          </a:bodyPr>
          <a:p>
            <a:endParaRPr b="0" lang="en-US" sz="2000" spc="-1" strike="noStrike">
              <a:solidFill>
                <a:srgbClr val="404040"/>
              </a:solidFill>
              <a:latin typeface="Calibri"/>
            </a:endParaRPr>
          </a:p>
        </p:txBody>
      </p:sp>
      <p:pic>
        <p:nvPicPr>
          <p:cNvPr id="98" name="Picture 2" descr="Forms response chart. Question title: Koji si razred trenutno završio?. Number of responses: 79 responses."/>
          <p:cNvPicPr/>
          <p:nvPr/>
        </p:nvPicPr>
        <p:blipFill>
          <a:blip r:embed="rId1"/>
          <a:stretch/>
        </p:blipFill>
        <p:spPr>
          <a:xfrm>
            <a:off x="0" y="863640"/>
            <a:ext cx="12191760" cy="51289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TextShape 1"/>
          <p:cNvSpPr txBox="1"/>
          <p:nvPr/>
        </p:nvSpPr>
        <p:spPr>
          <a:xfrm>
            <a:off x="1097280" y="286560"/>
            <a:ext cx="10058040" cy="14504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8" name="TextShape 2"/>
          <p:cNvSpPr txBox="1"/>
          <p:nvPr/>
        </p:nvSpPr>
        <p:spPr>
          <a:xfrm>
            <a:off x="1097280" y="1845720"/>
            <a:ext cx="10058040" cy="4023000"/>
          </a:xfrm>
          <a:prstGeom prst="rect">
            <a:avLst/>
          </a:prstGeom>
          <a:noFill/>
          <a:ln w="0">
            <a:noFill/>
          </a:ln>
        </p:spPr>
        <p:txBody>
          <a:bodyPr lIns="0" rIns="0">
            <a:noAutofit/>
          </a:bodyPr>
          <a:p>
            <a:endParaRPr b="0" lang="en-US" sz="2000" spc="-1" strike="noStrike">
              <a:solidFill>
                <a:srgbClr val="404040"/>
              </a:solidFill>
              <a:latin typeface="Calibri"/>
            </a:endParaRPr>
          </a:p>
        </p:txBody>
      </p:sp>
      <p:pic>
        <p:nvPicPr>
          <p:cNvPr id="179" name="Picture 4" descr=""/>
          <p:cNvPicPr/>
          <p:nvPr/>
        </p:nvPicPr>
        <p:blipFill>
          <a:blip r:embed="rId1"/>
          <a:srcRect l="29520" t="28014" r="30300" b="21592"/>
          <a:stretch/>
        </p:blipFill>
        <p:spPr>
          <a:xfrm>
            <a:off x="1982160" y="505440"/>
            <a:ext cx="8287920" cy="58467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TextShape 1"/>
          <p:cNvSpPr txBox="1"/>
          <p:nvPr/>
        </p:nvSpPr>
        <p:spPr>
          <a:xfrm>
            <a:off x="1097280" y="286560"/>
            <a:ext cx="10058040" cy="14504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1" name="TextShape 2"/>
          <p:cNvSpPr txBox="1"/>
          <p:nvPr/>
        </p:nvSpPr>
        <p:spPr>
          <a:xfrm>
            <a:off x="1097280" y="1845720"/>
            <a:ext cx="10058040" cy="4023000"/>
          </a:xfrm>
          <a:prstGeom prst="rect">
            <a:avLst/>
          </a:prstGeom>
          <a:noFill/>
          <a:ln w="0">
            <a:noFill/>
          </a:ln>
        </p:spPr>
        <p:txBody>
          <a:bodyPr lIns="0" rIns="0">
            <a:noAutofit/>
          </a:bodyPr>
          <a:p>
            <a:endParaRPr b="0" lang="en-US" sz="2000" spc="-1" strike="noStrike">
              <a:solidFill>
                <a:srgbClr val="404040"/>
              </a:solidFill>
              <a:latin typeface="Calibri"/>
            </a:endParaRPr>
          </a:p>
        </p:txBody>
      </p:sp>
      <p:pic>
        <p:nvPicPr>
          <p:cNvPr id="182" name="Picture 4" descr=""/>
          <p:cNvPicPr/>
          <p:nvPr/>
        </p:nvPicPr>
        <p:blipFill>
          <a:blip r:embed="rId1"/>
          <a:srcRect l="29385" t="28136" r="30165" b="21592"/>
          <a:stretch/>
        </p:blipFill>
        <p:spPr>
          <a:xfrm>
            <a:off x="1753200" y="372240"/>
            <a:ext cx="8210880" cy="57391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TextShape 1"/>
          <p:cNvSpPr txBox="1"/>
          <p:nvPr/>
        </p:nvSpPr>
        <p:spPr>
          <a:xfrm>
            <a:off x="1097280" y="286560"/>
            <a:ext cx="10058040" cy="14504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4" name="TextShape 2"/>
          <p:cNvSpPr txBox="1"/>
          <p:nvPr/>
        </p:nvSpPr>
        <p:spPr>
          <a:xfrm>
            <a:off x="1097280" y="1845720"/>
            <a:ext cx="10058040" cy="4023000"/>
          </a:xfrm>
          <a:prstGeom prst="rect">
            <a:avLst/>
          </a:prstGeom>
          <a:noFill/>
          <a:ln w="0">
            <a:noFill/>
          </a:ln>
        </p:spPr>
        <p:txBody>
          <a:bodyPr lIns="0" rIns="0">
            <a:noAutofit/>
          </a:bodyPr>
          <a:p>
            <a:endParaRPr b="0" lang="en-US" sz="2000" spc="-1" strike="noStrike">
              <a:solidFill>
                <a:srgbClr val="404040"/>
              </a:solidFill>
              <a:latin typeface="Calibri"/>
            </a:endParaRPr>
          </a:p>
        </p:txBody>
      </p:sp>
      <p:pic>
        <p:nvPicPr>
          <p:cNvPr id="185" name="Picture 2" descr="Forms response chart. Question title: U školi učimo stvari koje nam nikada neće trebati. Number of responses: 79 responses."/>
          <p:cNvPicPr/>
          <p:nvPr/>
        </p:nvPicPr>
        <p:blipFill>
          <a:blip r:embed="rId1"/>
          <a:stretch/>
        </p:blipFill>
        <p:spPr>
          <a:xfrm>
            <a:off x="0" y="530280"/>
            <a:ext cx="12191760" cy="5795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TextShape 1"/>
          <p:cNvSpPr txBox="1"/>
          <p:nvPr/>
        </p:nvSpPr>
        <p:spPr>
          <a:xfrm>
            <a:off x="1097280" y="286560"/>
            <a:ext cx="10058040" cy="14504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7" name="TextShape 2"/>
          <p:cNvSpPr txBox="1"/>
          <p:nvPr/>
        </p:nvSpPr>
        <p:spPr>
          <a:xfrm>
            <a:off x="1097280" y="1845720"/>
            <a:ext cx="10058040" cy="4023000"/>
          </a:xfrm>
          <a:prstGeom prst="rect">
            <a:avLst/>
          </a:prstGeom>
          <a:noFill/>
          <a:ln w="0">
            <a:noFill/>
          </a:ln>
        </p:spPr>
        <p:txBody>
          <a:bodyPr lIns="0" rIns="0">
            <a:noAutofit/>
          </a:bodyPr>
          <a:p>
            <a:endParaRPr b="0" lang="en-US" sz="2000" spc="-1" strike="noStrike">
              <a:solidFill>
                <a:srgbClr val="404040"/>
              </a:solidFill>
              <a:latin typeface="Calibri"/>
            </a:endParaRPr>
          </a:p>
        </p:txBody>
      </p:sp>
      <p:pic>
        <p:nvPicPr>
          <p:cNvPr id="188" name="Picture 2" descr="Forms response chart. Question title: Škola me potiče na samostalnost u radu. Number of responses: 79 responses."/>
          <p:cNvPicPr/>
          <p:nvPr/>
        </p:nvPicPr>
        <p:blipFill>
          <a:blip r:embed="rId1"/>
          <a:stretch/>
        </p:blipFill>
        <p:spPr>
          <a:xfrm>
            <a:off x="0" y="530280"/>
            <a:ext cx="12191760" cy="5795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TextShape 1"/>
          <p:cNvSpPr txBox="1"/>
          <p:nvPr/>
        </p:nvSpPr>
        <p:spPr>
          <a:xfrm>
            <a:off x="1097280" y="286560"/>
            <a:ext cx="10058040" cy="14504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0" name="TextShape 2"/>
          <p:cNvSpPr txBox="1"/>
          <p:nvPr/>
        </p:nvSpPr>
        <p:spPr>
          <a:xfrm>
            <a:off x="1097280" y="1845720"/>
            <a:ext cx="10058040" cy="4023000"/>
          </a:xfrm>
          <a:prstGeom prst="rect">
            <a:avLst/>
          </a:prstGeom>
          <a:noFill/>
          <a:ln w="0">
            <a:noFill/>
          </a:ln>
        </p:spPr>
        <p:txBody>
          <a:bodyPr lIns="0" rIns="0">
            <a:noAutofit/>
          </a:bodyPr>
          <a:p>
            <a:endParaRPr b="0" lang="en-US" sz="2000" spc="-1" strike="noStrike">
              <a:solidFill>
                <a:srgbClr val="404040"/>
              </a:solidFill>
              <a:latin typeface="Calibri"/>
            </a:endParaRPr>
          </a:p>
        </p:txBody>
      </p:sp>
      <p:pic>
        <p:nvPicPr>
          <p:cNvPr id="191" name="Picture 2" descr="Forms response chart. Question title: Ako nešto nismo razumjeli, učitelji ponovno objašnjavaju gradivo. Number of responses: 79 responses."/>
          <p:cNvPicPr/>
          <p:nvPr/>
        </p:nvPicPr>
        <p:blipFill>
          <a:blip r:embed="rId1"/>
          <a:stretch/>
        </p:blipFill>
        <p:spPr>
          <a:xfrm>
            <a:off x="0" y="530280"/>
            <a:ext cx="12191760" cy="5795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TextShape 1"/>
          <p:cNvSpPr txBox="1"/>
          <p:nvPr/>
        </p:nvSpPr>
        <p:spPr>
          <a:xfrm>
            <a:off x="1097280" y="286560"/>
            <a:ext cx="10058040" cy="14504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3" name="TextShape 2"/>
          <p:cNvSpPr txBox="1"/>
          <p:nvPr/>
        </p:nvSpPr>
        <p:spPr>
          <a:xfrm>
            <a:off x="1097280" y="1845720"/>
            <a:ext cx="10058040" cy="4023000"/>
          </a:xfrm>
          <a:prstGeom prst="rect">
            <a:avLst/>
          </a:prstGeom>
          <a:noFill/>
          <a:ln w="0">
            <a:noFill/>
          </a:ln>
        </p:spPr>
        <p:txBody>
          <a:bodyPr lIns="0" rIns="0">
            <a:noAutofit/>
          </a:bodyPr>
          <a:p>
            <a:endParaRPr b="0" lang="en-US" sz="2000" spc="-1" strike="noStrike">
              <a:solidFill>
                <a:srgbClr val="404040"/>
              </a:solidFill>
              <a:latin typeface="Calibri"/>
            </a:endParaRPr>
          </a:p>
        </p:txBody>
      </p:sp>
      <p:pic>
        <p:nvPicPr>
          <p:cNvPr id="194" name="Picture 2" descr="Forms response chart. Question title: U ovoj školi učenici dobro razvijaju svoje vještine snalaženja u različitim životnim situacijama. Number of responses: 79 responses."/>
          <p:cNvPicPr/>
          <p:nvPr/>
        </p:nvPicPr>
        <p:blipFill>
          <a:blip r:embed="rId1"/>
          <a:stretch/>
        </p:blipFill>
        <p:spPr>
          <a:xfrm>
            <a:off x="0" y="530280"/>
            <a:ext cx="12191760" cy="5795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TextShape 1"/>
          <p:cNvSpPr txBox="1"/>
          <p:nvPr/>
        </p:nvSpPr>
        <p:spPr>
          <a:xfrm>
            <a:off x="1097280" y="286560"/>
            <a:ext cx="10058040" cy="14504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6" name="TextShape 2"/>
          <p:cNvSpPr txBox="1"/>
          <p:nvPr/>
        </p:nvSpPr>
        <p:spPr>
          <a:xfrm>
            <a:off x="1097280" y="1845720"/>
            <a:ext cx="10058040" cy="4023000"/>
          </a:xfrm>
          <a:prstGeom prst="rect">
            <a:avLst/>
          </a:prstGeom>
          <a:noFill/>
          <a:ln w="0">
            <a:noFill/>
          </a:ln>
        </p:spPr>
        <p:txBody>
          <a:bodyPr lIns="0" rIns="0">
            <a:noAutofit/>
          </a:bodyPr>
          <a:p>
            <a:endParaRPr b="0" lang="en-US" sz="2000" spc="-1" strike="noStrike">
              <a:solidFill>
                <a:srgbClr val="404040"/>
              </a:solidFill>
              <a:latin typeface="Calibri"/>
            </a:endParaRPr>
          </a:p>
        </p:txBody>
      </p:sp>
      <p:pic>
        <p:nvPicPr>
          <p:cNvPr id="197" name="Picture 2" descr="Forms response chart. Question title: U ovoj školi učenici uče kako kvalitetno i kulturno komunicirati s drugim ljudima. Number of responses: 79 responses."/>
          <p:cNvPicPr/>
          <p:nvPr/>
        </p:nvPicPr>
        <p:blipFill>
          <a:blip r:embed="rId1"/>
          <a:stretch/>
        </p:blipFill>
        <p:spPr>
          <a:xfrm>
            <a:off x="0" y="530280"/>
            <a:ext cx="12191760" cy="5795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TextShape 1"/>
          <p:cNvSpPr txBox="1"/>
          <p:nvPr/>
        </p:nvSpPr>
        <p:spPr>
          <a:xfrm>
            <a:off x="1097280" y="286560"/>
            <a:ext cx="10058040" cy="14504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9" name="TextShape 2"/>
          <p:cNvSpPr txBox="1"/>
          <p:nvPr/>
        </p:nvSpPr>
        <p:spPr>
          <a:xfrm>
            <a:off x="1097280" y="1845720"/>
            <a:ext cx="10058040" cy="4023000"/>
          </a:xfrm>
          <a:prstGeom prst="rect">
            <a:avLst/>
          </a:prstGeom>
          <a:noFill/>
          <a:ln w="0">
            <a:noFill/>
          </a:ln>
        </p:spPr>
        <p:txBody>
          <a:bodyPr lIns="0" rIns="0">
            <a:noAutofit/>
          </a:bodyPr>
          <a:p>
            <a:endParaRPr b="0" lang="en-US" sz="2000" spc="-1" strike="noStrike">
              <a:solidFill>
                <a:srgbClr val="404040"/>
              </a:solidFill>
              <a:latin typeface="Calibri"/>
            </a:endParaRPr>
          </a:p>
        </p:txBody>
      </p:sp>
      <p:pic>
        <p:nvPicPr>
          <p:cNvPr id="200" name="Picture 2" descr="Forms response chart. Question title: U ovoj školi učenici mogu naučiti dobro surađivati s drugim ljudima. Number of responses: 79 responses."/>
          <p:cNvPicPr/>
          <p:nvPr/>
        </p:nvPicPr>
        <p:blipFill>
          <a:blip r:embed="rId1"/>
          <a:stretch/>
        </p:blipFill>
        <p:spPr>
          <a:xfrm>
            <a:off x="0" y="530280"/>
            <a:ext cx="12191760" cy="5795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TextShape 1"/>
          <p:cNvSpPr txBox="1"/>
          <p:nvPr/>
        </p:nvSpPr>
        <p:spPr>
          <a:xfrm>
            <a:off x="1097280" y="286560"/>
            <a:ext cx="10058040" cy="14504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2" name="TextShape 2"/>
          <p:cNvSpPr txBox="1"/>
          <p:nvPr/>
        </p:nvSpPr>
        <p:spPr>
          <a:xfrm>
            <a:off x="1097280" y="1845720"/>
            <a:ext cx="10058040" cy="4023000"/>
          </a:xfrm>
          <a:prstGeom prst="rect">
            <a:avLst/>
          </a:prstGeom>
          <a:noFill/>
          <a:ln w="0">
            <a:noFill/>
          </a:ln>
        </p:spPr>
        <p:txBody>
          <a:bodyPr lIns="0" rIns="0">
            <a:noAutofit/>
          </a:bodyPr>
          <a:p>
            <a:endParaRPr b="0" lang="en-US" sz="2000" spc="-1" strike="noStrike">
              <a:solidFill>
                <a:srgbClr val="404040"/>
              </a:solidFill>
              <a:latin typeface="Calibri"/>
            </a:endParaRPr>
          </a:p>
        </p:txBody>
      </p:sp>
      <p:pic>
        <p:nvPicPr>
          <p:cNvPr id="203" name="Picture 2" descr="Forms response chart. Question title: Ocjenjivanje je pravedno. Number of responses: 79 responses."/>
          <p:cNvPicPr/>
          <p:nvPr/>
        </p:nvPicPr>
        <p:blipFill>
          <a:blip r:embed="rId1"/>
          <a:stretch/>
        </p:blipFill>
        <p:spPr>
          <a:xfrm>
            <a:off x="0" y="530280"/>
            <a:ext cx="12191760" cy="5795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TextShape 1"/>
          <p:cNvSpPr txBox="1"/>
          <p:nvPr/>
        </p:nvSpPr>
        <p:spPr>
          <a:xfrm>
            <a:off x="1097280" y="286560"/>
            <a:ext cx="10058040" cy="14504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5" name="TextShape 2"/>
          <p:cNvSpPr txBox="1"/>
          <p:nvPr/>
        </p:nvSpPr>
        <p:spPr>
          <a:xfrm>
            <a:off x="1097280" y="1845720"/>
            <a:ext cx="10058040" cy="4023000"/>
          </a:xfrm>
          <a:prstGeom prst="rect">
            <a:avLst/>
          </a:prstGeom>
          <a:noFill/>
          <a:ln w="0">
            <a:noFill/>
          </a:ln>
        </p:spPr>
        <p:txBody>
          <a:bodyPr lIns="0" rIns="0">
            <a:noAutofit/>
          </a:bodyPr>
          <a:p>
            <a:endParaRPr b="0" lang="en-US" sz="2000" spc="-1" strike="noStrike">
              <a:solidFill>
                <a:srgbClr val="404040"/>
              </a:solidFill>
              <a:latin typeface="Calibri"/>
            </a:endParaRPr>
          </a:p>
        </p:txBody>
      </p:sp>
      <p:pic>
        <p:nvPicPr>
          <p:cNvPr id="206" name="Picture 2" descr="Forms response chart. Question title: Učitelji redovito provjeravaju znanje učenika (ispitivanja usmena i pisane provjere). Number of responses: 79 responses."/>
          <p:cNvPicPr/>
          <p:nvPr/>
        </p:nvPicPr>
        <p:blipFill>
          <a:blip r:embed="rId1"/>
          <a:stretch/>
        </p:blipFill>
        <p:spPr>
          <a:xfrm>
            <a:off x="0" y="530280"/>
            <a:ext cx="12191760" cy="5795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TextShape 1"/>
          <p:cNvSpPr txBox="1"/>
          <p:nvPr/>
        </p:nvSpPr>
        <p:spPr>
          <a:xfrm>
            <a:off x="1097280" y="286560"/>
            <a:ext cx="10058040" cy="14504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0" name="TextShape 2"/>
          <p:cNvSpPr txBox="1"/>
          <p:nvPr/>
        </p:nvSpPr>
        <p:spPr>
          <a:xfrm>
            <a:off x="1097280" y="1845720"/>
            <a:ext cx="10058040" cy="4023000"/>
          </a:xfrm>
          <a:prstGeom prst="rect">
            <a:avLst/>
          </a:prstGeom>
          <a:noFill/>
          <a:ln w="0">
            <a:noFill/>
          </a:ln>
        </p:spPr>
        <p:txBody>
          <a:bodyPr lIns="0" rIns="0">
            <a:noAutofit/>
          </a:bodyPr>
          <a:p>
            <a:endParaRPr b="0" lang="en-US" sz="2000" spc="-1" strike="noStrike">
              <a:solidFill>
                <a:srgbClr val="404040"/>
              </a:solidFill>
              <a:latin typeface="Calibri"/>
            </a:endParaRPr>
          </a:p>
        </p:txBody>
      </p:sp>
      <p:pic>
        <p:nvPicPr>
          <p:cNvPr id="101" name="Picture 2" descr="Forms response chart. Question title: Volim ići u školu. Number of responses: 79 responses."/>
          <p:cNvPicPr/>
          <p:nvPr/>
        </p:nvPicPr>
        <p:blipFill>
          <a:blip r:embed="rId1"/>
          <a:stretch/>
        </p:blipFill>
        <p:spPr>
          <a:xfrm>
            <a:off x="0" y="530280"/>
            <a:ext cx="12191760" cy="5795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TextShape 1"/>
          <p:cNvSpPr txBox="1"/>
          <p:nvPr/>
        </p:nvSpPr>
        <p:spPr>
          <a:xfrm>
            <a:off x="1097280" y="286560"/>
            <a:ext cx="10058040" cy="14504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8" name="TextShape 2"/>
          <p:cNvSpPr txBox="1"/>
          <p:nvPr/>
        </p:nvSpPr>
        <p:spPr>
          <a:xfrm>
            <a:off x="1097280" y="1845720"/>
            <a:ext cx="10058040" cy="4023000"/>
          </a:xfrm>
          <a:prstGeom prst="rect">
            <a:avLst/>
          </a:prstGeom>
          <a:noFill/>
          <a:ln w="0">
            <a:noFill/>
          </a:ln>
        </p:spPr>
        <p:txBody>
          <a:bodyPr lIns="0" rIns="0">
            <a:noAutofit/>
          </a:bodyPr>
          <a:p>
            <a:endParaRPr b="0" lang="en-US" sz="2000" spc="-1" strike="noStrike">
              <a:solidFill>
                <a:srgbClr val="404040"/>
              </a:solidFill>
              <a:latin typeface="Calibri"/>
            </a:endParaRPr>
          </a:p>
        </p:txBody>
      </p:sp>
      <p:pic>
        <p:nvPicPr>
          <p:cNvPr id="209" name="Picture 2" descr="Forms response chart. Question title: Pri ocjenjivanju učitelji uvažavaju moje mišljenje. Number of responses: 79 responses."/>
          <p:cNvPicPr/>
          <p:nvPr/>
        </p:nvPicPr>
        <p:blipFill>
          <a:blip r:embed="rId1"/>
          <a:stretch/>
        </p:blipFill>
        <p:spPr>
          <a:xfrm>
            <a:off x="0" y="530280"/>
            <a:ext cx="12191760" cy="5795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TextShape 1"/>
          <p:cNvSpPr txBox="1"/>
          <p:nvPr/>
        </p:nvSpPr>
        <p:spPr>
          <a:xfrm>
            <a:off x="1097280" y="286560"/>
            <a:ext cx="10058040" cy="14504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1" name="TextShape 2"/>
          <p:cNvSpPr txBox="1"/>
          <p:nvPr/>
        </p:nvSpPr>
        <p:spPr>
          <a:xfrm>
            <a:off x="1097280" y="1845720"/>
            <a:ext cx="10058040" cy="4023000"/>
          </a:xfrm>
          <a:prstGeom prst="rect">
            <a:avLst/>
          </a:prstGeom>
          <a:noFill/>
          <a:ln w="0">
            <a:noFill/>
          </a:ln>
        </p:spPr>
        <p:txBody>
          <a:bodyPr lIns="0" rIns="0">
            <a:noAutofit/>
          </a:bodyPr>
          <a:p>
            <a:endParaRPr b="0" lang="en-US" sz="2000" spc="-1" strike="noStrike">
              <a:solidFill>
                <a:srgbClr val="404040"/>
              </a:solidFill>
              <a:latin typeface="Calibri"/>
            </a:endParaRPr>
          </a:p>
        </p:txBody>
      </p:sp>
      <p:pic>
        <p:nvPicPr>
          <p:cNvPr id="212" name="Picture 2" descr="Forms response chart. Question title: Učitelji me ocjenjuju s obzirom na moje prethodne ocjene. Number of responses: 79 responses."/>
          <p:cNvPicPr/>
          <p:nvPr/>
        </p:nvPicPr>
        <p:blipFill>
          <a:blip r:embed="rId1"/>
          <a:stretch/>
        </p:blipFill>
        <p:spPr>
          <a:xfrm>
            <a:off x="0" y="530280"/>
            <a:ext cx="12191760" cy="5795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TextShape 1"/>
          <p:cNvSpPr txBox="1"/>
          <p:nvPr/>
        </p:nvSpPr>
        <p:spPr>
          <a:xfrm>
            <a:off x="1097280" y="286560"/>
            <a:ext cx="10058040" cy="14504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4" name="TextShape 2"/>
          <p:cNvSpPr txBox="1"/>
          <p:nvPr/>
        </p:nvSpPr>
        <p:spPr>
          <a:xfrm>
            <a:off x="1097280" y="1845720"/>
            <a:ext cx="10058040" cy="4023000"/>
          </a:xfrm>
          <a:prstGeom prst="rect">
            <a:avLst/>
          </a:prstGeom>
          <a:noFill/>
          <a:ln w="0">
            <a:noFill/>
          </a:ln>
        </p:spPr>
        <p:txBody>
          <a:bodyPr lIns="0" rIns="0">
            <a:noAutofit/>
          </a:bodyPr>
          <a:p>
            <a:endParaRPr b="0" lang="en-US" sz="2000" spc="-1" strike="noStrike">
              <a:solidFill>
                <a:srgbClr val="404040"/>
              </a:solidFill>
              <a:latin typeface="Calibri"/>
            </a:endParaRPr>
          </a:p>
        </p:txBody>
      </p:sp>
      <p:pic>
        <p:nvPicPr>
          <p:cNvPr id="215" name="Picture 2" descr="Forms response chart. Question title: Moji učitelji su pravedni. Number of responses: 79 responses."/>
          <p:cNvPicPr/>
          <p:nvPr/>
        </p:nvPicPr>
        <p:blipFill>
          <a:blip r:embed="rId1"/>
          <a:stretch/>
        </p:blipFill>
        <p:spPr>
          <a:xfrm>
            <a:off x="0" y="530280"/>
            <a:ext cx="12191760" cy="5795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TextShape 1"/>
          <p:cNvSpPr txBox="1"/>
          <p:nvPr/>
        </p:nvSpPr>
        <p:spPr>
          <a:xfrm>
            <a:off x="1097280" y="286560"/>
            <a:ext cx="10058040" cy="14504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7" name="TextShape 2"/>
          <p:cNvSpPr txBox="1"/>
          <p:nvPr/>
        </p:nvSpPr>
        <p:spPr>
          <a:xfrm>
            <a:off x="1097280" y="1845720"/>
            <a:ext cx="10058040" cy="4023000"/>
          </a:xfrm>
          <a:prstGeom prst="rect">
            <a:avLst/>
          </a:prstGeom>
          <a:noFill/>
          <a:ln w="0">
            <a:noFill/>
          </a:ln>
        </p:spPr>
        <p:txBody>
          <a:bodyPr lIns="0" rIns="0">
            <a:noAutofit/>
          </a:bodyPr>
          <a:p>
            <a:endParaRPr b="0" lang="en-US" sz="2000" spc="-1" strike="noStrike">
              <a:solidFill>
                <a:srgbClr val="404040"/>
              </a:solidFill>
              <a:latin typeface="Calibri"/>
            </a:endParaRPr>
          </a:p>
        </p:txBody>
      </p:sp>
      <p:pic>
        <p:nvPicPr>
          <p:cNvPr id="218" name="Picture 2" descr="Forms response chart. Question title: Kada sam zbog nečeg zabrinut razgovaram s razrednikom/com ili nekim učiteljima. Number of responses: 79 responses."/>
          <p:cNvPicPr/>
          <p:nvPr/>
        </p:nvPicPr>
        <p:blipFill>
          <a:blip r:embed="rId1"/>
          <a:stretch/>
        </p:blipFill>
        <p:spPr>
          <a:xfrm>
            <a:off x="0" y="530280"/>
            <a:ext cx="12191760" cy="5795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TextShape 1"/>
          <p:cNvSpPr txBox="1"/>
          <p:nvPr/>
        </p:nvSpPr>
        <p:spPr>
          <a:xfrm>
            <a:off x="1097280" y="286560"/>
            <a:ext cx="10058040" cy="14504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0" name="TextShape 2"/>
          <p:cNvSpPr txBox="1"/>
          <p:nvPr/>
        </p:nvSpPr>
        <p:spPr>
          <a:xfrm>
            <a:off x="1097280" y="1845720"/>
            <a:ext cx="10058040" cy="4023000"/>
          </a:xfrm>
          <a:prstGeom prst="rect">
            <a:avLst/>
          </a:prstGeom>
          <a:noFill/>
          <a:ln w="0">
            <a:noFill/>
          </a:ln>
        </p:spPr>
        <p:txBody>
          <a:bodyPr lIns="0" rIns="0">
            <a:noAutofit/>
          </a:bodyPr>
          <a:p>
            <a:endParaRPr b="0" lang="en-US" sz="2000" spc="-1" strike="noStrike">
              <a:solidFill>
                <a:srgbClr val="404040"/>
              </a:solidFill>
              <a:latin typeface="Calibri"/>
            </a:endParaRPr>
          </a:p>
        </p:txBody>
      </p:sp>
      <p:pic>
        <p:nvPicPr>
          <p:cNvPr id="221" name="Picture 2" descr="Forms response chart. Question title: Učitelji svojim ponašanjem pružaju loš primjer učenicima. Number of responses: 79 responses."/>
          <p:cNvPicPr/>
          <p:nvPr/>
        </p:nvPicPr>
        <p:blipFill>
          <a:blip r:embed="rId1"/>
          <a:stretch/>
        </p:blipFill>
        <p:spPr>
          <a:xfrm>
            <a:off x="0" y="530280"/>
            <a:ext cx="12191760" cy="5795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TextShape 1"/>
          <p:cNvSpPr txBox="1"/>
          <p:nvPr/>
        </p:nvSpPr>
        <p:spPr>
          <a:xfrm>
            <a:off x="1097280" y="286560"/>
            <a:ext cx="10058040" cy="14504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3" name="TextShape 2"/>
          <p:cNvSpPr txBox="1"/>
          <p:nvPr/>
        </p:nvSpPr>
        <p:spPr>
          <a:xfrm>
            <a:off x="1097280" y="1845720"/>
            <a:ext cx="10058040" cy="4023000"/>
          </a:xfrm>
          <a:prstGeom prst="rect">
            <a:avLst/>
          </a:prstGeom>
          <a:noFill/>
          <a:ln w="0">
            <a:noFill/>
          </a:ln>
        </p:spPr>
        <p:txBody>
          <a:bodyPr lIns="0" rIns="0">
            <a:noAutofit/>
          </a:bodyPr>
          <a:p>
            <a:endParaRPr b="0" lang="en-US" sz="2000" spc="-1" strike="noStrike">
              <a:solidFill>
                <a:srgbClr val="404040"/>
              </a:solidFill>
              <a:latin typeface="Calibri"/>
            </a:endParaRPr>
          </a:p>
        </p:txBody>
      </p:sp>
      <p:pic>
        <p:nvPicPr>
          <p:cNvPr id="224" name="Picture 2" descr="Forms response chart. Question title: Neki učitelji u meni izazivaju strah. Number of responses: 79 responses."/>
          <p:cNvPicPr/>
          <p:nvPr/>
        </p:nvPicPr>
        <p:blipFill>
          <a:blip r:embed="rId1"/>
          <a:stretch/>
        </p:blipFill>
        <p:spPr>
          <a:xfrm>
            <a:off x="0" y="530280"/>
            <a:ext cx="12191760" cy="5795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TextShape 1"/>
          <p:cNvSpPr txBox="1"/>
          <p:nvPr/>
        </p:nvSpPr>
        <p:spPr>
          <a:xfrm>
            <a:off x="1097280" y="286560"/>
            <a:ext cx="10058040" cy="14504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6" name="TextShape 2"/>
          <p:cNvSpPr txBox="1"/>
          <p:nvPr/>
        </p:nvSpPr>
        <p:spPr>
          <a:xfrm>
            <a:off x="1097280" y="1845720"/>
            <a:ext cx="10058040" cy="4023000"/>
          </a:xfrm>
          <a:prstGeom prst="rect">
            <a:avLst/>
          </a:prstGeom>
          <a:noFill/>
          <a:ln w="0">
            <a:noFill/>
          </a:ln>
        </p:spPr>
        <p:txBody>
          <a:bodyPr lIns="0" rIns="0">
            <a:noAutofit/>
          </a:bodyPr>
          <a:p>
            <a:endParaRPr b="0" lang="en-US" sz="2000" spc="-1" strike="noStrike">
              <a:solidFill>
                <a:srgbClr val="404040"/>
              </a:solidFill>
              <a:latin typeface="Calibri"/>
            </a:endParaRPr>
          </a:p>
        </p:txBody>
      </p:sp>
      <p:pic>
        <p:nvPicPr>
          <p:cNvPr id="227" name="Picture 2" descr="Forms response chart. Question title: Učitelji su mi spremni pomoći kada mi je to potrebno. Number of responses: 79 responses."/>
          <p:cNvPicPr/>
          <p:nvPr/>
        </p:nvPicPr>
        <p:blipFill>
          <a:blip r:embed="rId1"/>
          <a:stretch/>
        </p:blipFill>
        <p:spPr>
          <a:xfrm>
            <a:off x="0" y="530280"/>
            <a:ext cx="12191760" cy="5795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TextShape 1"/>
          <p:cNvSpPr txBox="1"/>
          <p:nvPr/>
        </p:nvSpPr>
        <p:spPr>
          <a:xfrm>
            <a:off x="1097280" y="286560"/>
            <a:ext cx="10058040" cy="14504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9" name="TextShape 2"/>
          <p:cNvSpPr txBox="1"/>
          <p:nvPr/>
        </p:nvSpPr>
        <p:spPr>
          <a:xfrm>
            <a:off x="1097280" y="1845720"/>
            <a:ext cx="10058040" cy="4023000"/>
          </a:xfrm>
          <a:prstGeom prst="rect">
            <a:avLst/>
          </a:prstGeom>
          <a:noFill/>
          <a:ln w="0">
            <a:noFill/>
          </a:ln>
        </p:spPr>
        <p:txBody>
          <a:bodyPr lIns="0" rIns="0">
            <a:noAutofit/>
          </a:bodyPr>
          <a:p>
            <a:endParaRPr b="0" lang="en-US" sz="2000" spc="-1" strike="noStrike">
              <a:solidFill>
                <a:srgbClr val="404040"/>
              </a:solidFill>
              <a:latin typeface="Calibri"/>
            </a:endParaRPr>
          </a:p>
        </p:txBody>
      </p:sp>
      <p:pic>
        <p:nvPicPr>
          <p:cNvPr id="230" name="Picture 2" descr="Forms response chart. Question title: Učitelji raspravljaju s nama o temama koje nas zanimaju. Number of responses: 79 responses."/>
          <p:cNvPicPr/>
          <p:nvPr/>
        </p:nvPicPr>
        <p:blipFill>
          <a:blip r:embed="rId1"/>
          <a:stretch/>
        </p:blipFill>
        <p:spPr>
          <a:xfrm>
            <a:off x="0" y="530280"/>
            <a:ext cx="12191760" cy="5795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TextShape 1"/>
          <p:cNvSpPr txBox="1"/>
          <p:nvPr/>
        </p:nvSpPr>
        <p:spPr>
          <a:xfrm>
            <a:off x="1097280" y="286560"/>
            <a:ext cx="10058040" cy="14504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2" name="TextShape 2"/>
          <p:cNvSpPr txBox="1"/>
          <p:nvPr/>
        </p:nvSpPr>
        <p:spPr>
          <a:xfrm>
            <a:off x="1097280" y="1845720"/>
            <a:ext cx="10058040" cy="4023000"/>
          </a:xfrm>
          <a:prstGeom prst="rect">
            <a:avLst/>
          </a:prstGeom>
          <a:noFill/>
          <a:ln w="0">
            <a:noFill/>
          </a:ln>
        </p:spPr>
        <p:txBody>
          <a:bodyPr lIns="0" rIns="0">
            <a:noAutofit/>
          </a:bodyPr>
          <a:p>
            <a:endParaRPr b="0" lang="en-US" sz="2000" spc="-1" strike="noStrike">
              <a:solidFill>
                <a:srgbClr val="404040"/>
              </a:solidFill>
              <a:latin typeface="Calibri"/>
            </a:endParaRPr>
          </a:p>
        </p:txBody>
      </p:sp>
      <p:pic>
        <p:nvPicPr>
          <p:cNvPr id="233" name="Picture 2" descr="Forms response chart. Question title: Učitelji me upućuju na koji način mogu poboljšati svoj rad. Number of responses: 79 responses."/>
          <p:cNvPicPr/>
          <p:nvPr/>
        </p:nvPicPr>
        <p:blipFill>
          <a:blip r:embed="rId1"/>
          <a:stretch/>
        </p:blipFill>
        <p:spPr>
          <a:xfrm>
            <a:off x="0" y="530280"/>
            <a:ext cx="12191760" cy="5795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TextShape 1"/>
          <p:cNvSpPr txBox="1"/>
          <p:nvPr/>
        </p:nvSpPr>
        <p:spPr>
          <a:xfrm>
            <a:off x="1097280" y="286560"/>
            <a:ext cx="10058040" cy="14504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5" name="TextShape 2"/>
          <p:cNvSpPr txBox="1"/>
          <p:nvPr/>
        </p:nvSpPr>
        <p:spPr>
          <a:xfrm>
            <a:off x="1097280" y="1845720"/>
            <a:ext cx="10058040" cy="4023000"/>
          </a:xfrm>
          <a:prstGeom prst="rect">
            <a:avLst/>
          </a:prstGeom>
          <a:noFill/>
          <a:ln w="0">
            <a:noFill/>
          </a:ln>
        </p:spPr>
        <p:txBody>
          <a:bodyPr lIns="0" rIns="0">
            <a:noAutofit/>
          </a:bodyPr>
          <a:p>
            <a:endParaRPr b="0" lang="en-US" sz="2000" spc="-1" strike="noStrike">
              <a:solidFill>
                <a:srgbClr val="404040"/>
              </a:solidFill>
              <a:latin typeface="Calibri"/>
            </a:endParaRPr>
          </a:p>
        </p:txBody>
      </p:sp>
      <p:pic>
        <p:nvPicPr>
          <p:cNvPr id="236" name="Picture 2" descr="Forms response chart. Question title: Učitelji me pohvaljuju i potiču. Number of responses: 79 responses."/>
          <p:cNvPicPr/>
          <p:nvPr/>
        </p:nvPicPr>
        <p:blipFill>
          <a:blip r:embed="rId1"/>
          <a:stretch/>
        </p:blipFill>
        <p:spPr>
          <a:xfrm>
            <a:off x="0" y="530280"/>
            <a:ext cx="12191760" cy="5795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TextShape 1"/>
          <p:cNvSpPr txBox="1"/>
          <p:nvPr/>
        </p:nvSpPr>
        <p:spPr>
          <a:xfrm>
            <a:off x="1097280" y="286560"/>
            <a:ext cx="10058040" cy="14504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3" name="TextShape 2"/>
          <p:cNvSpPr txBox="1"/>
          <p:nvPr/>
        </p:nvSpPr>
        <p:spPr>
          <a:xfrm>
            <a:off x="1097280" y="1845720"/>
            <a:ext cx="10058040" cy="4023000"/>
          </a:xfrm>
          <a:prstGeom prst="rect">
            <a:avLst/>
          </a:prstGeom>
          <a:noFill/>
          <a:ln w="0">
            <a:noFill/>
          </a:ln>
        </p:spPr>
        <p:txBody>
          <a:bodyPr lIns="0" rIns="0">
            <a:noAutofit/>
          </a:bodyPr>
          <a:p>
            <a:endParaRPr b="0" lang="en-US" sz="2000" spc="-1" strike="noStrike">
              <a:solidFill>
                <a:srgbClr val="404040"/>
              </a:solidFill>
              <a:latin typeface="Calibri"/>
            </a:endParaRPr>
          </a:p>
        </p:txBody>
      </p:sp>
      <p:pic>
        <p:nvPicPr>
          <p:cNvPr id="104" name="Picture 2" descr="Forms response chart. Question title: Osjećam se sigurno u školi. Number of responses: 79 responses."/>
          <p:cNvPicPr/>
          <p:nvPr/>
        </p:nvPicPr>
        <p:blipFill>
          <a:blip r:embed="rId1"/>
          <a:stretch/>
        </p:blipFill>
        <p:spPr>
          <a:xfrm>
            <a:off x="0" y="530280"/>
            <a:ext cx="12191760" cy="5795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TextShape 1"/>
          <p:cNvSpPr txBox="1"/>
          <p:nvPr/>
        </p:nvSpPr>
        <p:spPr>
          <a:xfrm>
            <a:off x="1097280" y="286560"/>
            <a:ext cx="10058040" cy="14504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8" name="TextShape 2"/>
          <p:cNvSpPr txBox="1"/>
          <p:nvPr/>
        </p:nvSpPr>
        <p:spPr>
          <a:xfrm>
            <a:off x="1097280" y="1845720"/>
            <a:ext cx="10058040" cy="4023000"/>
          </a:xfrm>
          <a:prstGeom prst="rect">
            <a:avLst/>
          </a:prstGeom>
          <a:noFill/>
          <a:ln w="0">
            <a:noFill/>
          </a:ln>
        </p:spPr>
        <p:txBody>
          <a:bodyPr lIns="0" rIns="0">
            <a:noAutofit/>
          </a:bodyPr>
          <a:p>
            <a:endParaRPr b="0" lang="en-US" sz="2000" spc="-1" strike="noStrike">
              <a:solidFill>
                <a:srgbClr val="404040"/>
              </a:solidFill>
              <a:latin typeface="Calibri"/>
            </a:endParaRPr>
          </a:p>
        </p:txBody>
      </p:sp>
      <p:pic>
        <p:nvPicPr>
          <p:cNvPr id="239" name="Picture 2" descr="Forms response chart. Question title: Učitelji znaju kako riješiti probleme discipline u razredu. Number of responses: 79 responses."/>
          <p:cNvPicPr/>
          <p:nvPr/>
        </p:nvPicPr>
        <p:blipFill>
          <a:blip r:embed="rId1"/>
          <a:stretch/>
        </p:blipFill>
        <p:spPr>
          <a:xfrm>
            <a:off x="0" y="863640"/>
            <a:ext cx="12191760" cy="51289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TextShape 1"/>
          <p:cNvSpPr txBox="1"/>
          <p:nvPr/>
        </p:nvSpPr>
        <p:spPr>
          <a:xfrm>
            <a:off x="1097280" y="286560"/>
            <a:ext cx="10058040" cy="14504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1" name="TextShape 2"/>
          <p:cNvSpPr txBox="1"/>
          <p:nvPr/>
        </p:nvSpPr>
        <p:spPr>
          <a:xfrm>
            <a:off x="1097280" y="1845720"/>
            <a:ext cx="10058040" cy="4023000"/>
          </a:xfrm>
          <a:prstGeom prst="rect">
            <a:avLst/>
          </a:prstGeom>
          <a:noFill/>
          <a:ln w="0">
            <a:noFill/>
          </a:ln>
        </p:spPr>
        <p:txBody>
          <a:bodyPr lIns="0" rIns="0">
            <a:noAutofit/>
          </a:bodyPr>
          <a:p>
            <a:endParaRPr b="0" lang="en-US" sz="2000" spc="-1" strike="noStrike">
              <a:solidFill>
                <a:srgbClr val="404040"/>
              </a:solidFill>
              <a:latin typeface="Calibri"/>
            </a:endParaRPr>
          </a:p>
        </p:txBody>
      </p:sp>
      <p:pic>
        <p:nvPicPr>
          <p:cNvPr id="242" name="Picture 2" descr="Forms response chart. Question title: Zadovoljan/zadovoljna sam svojim učiteljima i učiteljicama. Number of responses: 79 responses."/>
          <p:cNvPicPr/>
          <p:nvPr/>
        </p:nvPicPr>
        <p:blipFill>
          <a:blip r:embed="rId1"/>
          <a:stretch/>
        </p:blipFill>
        <p:spPr>
          <a:xfrm>
            <a:off x="0" y="530280"/>
            <a:ext cx="12191760" cy="5795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TextShape 1"/>
          <p:cNvSpPr txBox="1"/>
          <p:nvPr/>
        </p:nvSpPr>
        <p:spPr>
          <a:xfrm>
            <a:off x="1097280" y="286560"/>
            <a:ext cx="10058040" cy="14504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4" name="TextShape 2"/>
          <p:cNvSpPr txBox="1"/>
          <p:nvPr/>
        </p:nvSpPr>
        <p:spPr>
          <a:xfrm>
            <a:off x="1097280" y="1845720"/>
            <a:ext cx="10058040" cy="4023000"/>
          </a:xfrm>
          <a:prstGeom prst="rect">
            <a:avLst/>
          </a:prstGeom>
          <a:noFill/>
          <a:ln w="0">
            <a:noFill/>
          </a:ln>
        </p:spPr>
        <p:txBody>
          <a:bodyPr lIns="0" rIns="0">
            <a:noAutofit/>
          </a:bodyPr>
          <a:p>
            <a:endParaRPr b="0" lang="en-US" sz="2000" spc="-1" strike="noStrike">
              <a:solidFill>
                <a:srgbClr val="404040"/>
              </a:solidFill>
              <a:latin typeface="Calibri"/>
            </a:endParaRPr>
          </a:p>
        </p:txBody>
      </p:sp>
      <p:pic>
        <p:nvPicPr>
          <p:cNvPr id="245" name="Picture 2" descr="Forms response chart. Question title: Zadovoljan/zadovoljna sam svojim učiteljima i učiteljicama. Number of responses: 79 responses."/>
          <p:cNvPicPr/>
          <p:nvPr/>
        </p:nvPicPr>
        <p:blipFill>
          <a:blip r:embed="rId1"/>
          <a:stretch/>
        </p:blipFill>
        <p:spPr>
          <a:xfrm>
            <a:off x="0" y="530280"/>
            <a:ext cx="12191760" cy="5795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TextShape 1"/>
          <p:cNvSpPr txBox="1"/>
          <p:nvPr/>
        </p:nvSpPr>
        <p:spPr>
          <a:xfrm>
            <a:off x="1097280" y="286560"/>
            <a:ext cx="10058040" cy="14504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7" name="TextShape 2"/>
          <p:cNvSpPr txBox="1"/>
          <p:nvPr/>
        </p:nvSpPr>
        <p:spPr>
          <a:xfrm>
            <a:off x="1097280" y="1845720"/>
            <a:ext cx="10058040" cy="4023000"/>
          </a:xfrm>
          <a:prstGeom prst="rect">
            <a:avLst/>
          </a:prstGeom>
          <a:noFill/>
          <a:ln w="0">
            <a:noFill/>
          </a:ln>
        </p:spPr>
        <p:txBody>
          <a:bodyPr lIns="0" rIns="0">
            <a:noAutofit/>
          </a:bodyPr>
          <a:p>
            <a:endParaRPr b="0" lang="en-US" sz="2000" spc="-1" strike="noStrike">
              <a:solidFill>
                <a:srgbClr val="404040"/>
              </a:solidFill>
              <a:latin typeface="Calibri"/>
            </a:endParaRPr>
          </a:p>
        </p:txBody>
      </p:sp>
      <p:pic>
        <p:nvPicPr>
          <p:cNvPr id="248" name="Picture 2" descr="Forms response chart. Question title: Odnosi među učenicima su dobri. Number of responses: 79 responses."/>
          <p:cNvPicPr/>
          <p:nvPr/>
        </p:nvPicPr>
        <p:blipFill>
          <a:blip r:embed="rId1"/>
          <a:stretch/>
        </p:blipFill>
        <p:spPr>
          <a:xfrm>
            <a:off x="0" y="530280"/>
            <a:ext cx="12191760" cy="5795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TextShape 1"/>
          <p:cNvSpPr txBox="1"/>
          <p:nvPr/>
        </p:nvSpPr>
        <p:spPr>
          <a:xfrm>
            <a:off x="1097280" y="286560"/>
            <a:ext cx="10058040" cy="14504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0" name="TextShape 2"/>
          <p:cNvSpPr txBox="1"/>
          <p:nvPr/>
        </p:nvSpPr>
        <p:spPr>
          <a:xfrm>
            <a:off x="1097280" y="1845720"/>
            <a:ext cx="10058040" cy="4023000"/>
          </a:xfrm>
          <a:prstGeom prst="rect">
            <a:avLst/>
          </a:prstGeom>
          <a:noFill/>
          <a:ln w="0">
            <a:noFill/>
          </a:ln>
        </p:spPr>
        <p:txBody>
          <a:bodyPr lIns="0" rIns="0">
            <a:noAutofit/>
          </a:bodyPr>
          <a:p>
            <a:endParaRPr b="0" lang="en-US" sz="2000" spc="-1" strike="noStrike">
              <a:solidFill>
                <a:srgbClr val="404040"/>
              </a:solidFill>
              <a:latin typeface="Calibri"/>
            </a:endParaRPr>
          </a:p>
        </p:txBody>
      </p:sp>
      <p:pic>
        <p:nvPicPr>
          <p:cNvPr id="251" name="Picture 2" descr="Forms response chart. Question title: Drugi učenici su me vrijeđali i ponižavali u školi. Number of responses: 79 responses."/>
          <p:cNvPicPr/>
          <p:nvPr/>
        </p:nvPicPr>
        <p:blipFill>
          <a:blip r:embed="rId1"/>
          <a:stretch/>
        </p:blipFill>
        <p:spPr>
          <a:xfrm>
            <a:off x="0" y="530280"/>
            <a:ext cx="12191760" cy="5795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TextShape 1"/>
          <p:cNvSpPr txBox="1"/>
          <p:nvPr/>
        </p:nvSpPr>
        <p:spPr>
          <a:xfrm>
            <a:off x="1097280" y="286560"/>
            <a:ext cx="10058040" cy="14504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3" name="TextShape 2"/>
          <p:cNvSpPr txBox="1"/>
          <p:nvPr/>
        </p:nvSpPr>
        <p:spPr>
          <a:xfrm>
            <a:off x="1097280" y="1845720"/>
            <a:ext cx="10058040" cy="4023000"/>
          </a:xfrm>
          <a:prstGeom prst="rect">
            <a:avLst/>
          </a:prstGeom>
          <a:noFill/>
          <a:ln w="0">
            <a:noFill/>
          </a:ln>
        </p:spPr>
        <p:txBody>
          <a:bodyPr lIns="0" rIns="0">
            <a:noAutofit/>
          </a:bodyPr>
          <a:p>
            <a:endParaRPr b="0" lang="en-US" sz="2000" spc="-1" strike="noStrike">
              <a:solidFill>
                <a:srgbClr val="404040"/>
              </a:solidFill>
              <a:latin typeface="Calibri"/>
            </a:endParaRPr>
          </a:p>
        </p:txBody>
      </p:sp>
      <p:pic>
        <p:nvPicPr>
          <p:cNvPr id="254" name="Picture 2" descr="Forms response chart. Question title: Drugi učenici su me fizički maltretirali (gurkali, tukli i sl.). Number of responses: 79 responses."/>
          <p:cNvPicPr/>
          <p:nvPr/>
        </p:nvPicPr>
        <p:blipFill>
          <a:blip r:embed="rId1"/>
          <a:stretch/>
        </p:blipFill>
        <p:spPr>
          <a:xfrm>
            <a:off x="0" y="530280"/>
            <a:ext cx="12191760" cy="5795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TextShape 1"/>
          <p:cNvSpPr txBox="1"/>
          <p:nvPr/>
        </p:nvSpPr>
        <p:spPr>
          <a:xfrm>
            <a:off x="1097280" y="286560"/>
            <a:ext cx="10058040" cy="14504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6" name="TextShape 2"/>
          <p:cNvSpPr txBox="1"/>
          <p:nvPr/>
        </p:nvSpPr>
        <p:spPr>
          <a:xfrm>
            <a:off x="1097280" y="1845720"/>
            <a:ext cx="10058040" cy="4023000"/>
          </a:xfrm>
          <a:prstGeom prst="rect">
            <a:avLst/>
          </a:prstGeom>
          <a:noFill/>
          <a:ln w="0">
            <a:noFill/>
          </a:ln>
        </p:spPr>
        <p:txBody>
          <a:bodyPr lIns="0" rIns="0">
            <a:noAutofit/>
          </a:bodyPr>
          <a:p>
            <a:endParaRPr b="0" lang="en-US" sz="2000" spc="-1" strike="noStrike">
              <a:solidFill>
                <a:srgbClr val="404040"/>
              </a:solidFill>
              <a:latin typeface="Calibri"/>
            </a:endParaRPr>
          </a:p>
        </p:txBody>
      </p:sp>
      <p:pic>
        <p:nvPicPr>
          <p:cNvPr id="257" name="Picture 2" descr="Forms response chart. Question title: U društvu drugih učenika osjećam se neprihvaćeno. Number of responses: 79 responses."/>
          <p:cNvPicPr/>
          <p:nvPr/>
        </p:nvPicPr>
        <p:blipFill>
          <a:blip r:embed="rId1"/>
          <a:stretch/>
        </p:blipFill>
        <p:spPr>
          <a:xfrm>
            <a:off x="0" y="530280"/>
            <a:ext cx="12191760" cy="5795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TextShape 1"/>
          <p:cNvSpPr txBox="1"/>
          <p:nvPr/>
        </p:nvSpPr>
        <p:spPr>
          <a:xfrm>
            <a:off x="1097280" y="286560"/>
            <a:ext cx="10058040" cy="14504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9" name="TextShape 2"/>
          <p:cNvSpPr txBox="1"/>
          <p:nvPr/>
        </p:nvSpPr>
        <p:spPr>
          <a:xfrm>
            <a:off x="1097280" y="1845720"/>
            <a:ext cx="10058040" cy="4023000"/>
          </a:xfrm>
          <a:prstGeom prst="rect">
            <a:avLst/>
          </a:prstGeom>
          <a:noFill/>
          <a:ln w="0">
            <a:noFill/>
          </a:ln>
        </p:spPr>
        <p:txBody>
          <a:bodyPr lIns="0" rIns="0">
            <a:noAutofit/>
          </a:bodyPr>
          <a:p>
            <a:endParaRPr b="0" lang="en-US" sz="2000" spc="-1" strike="noStrike">
              <a:solidFill>
                <a:srgbClr val="404040"/>
              </a:solidFill>
              <a:latin typeface="Calibri"/>
            </a:endParaRPr>
          </a:p>
        </p:txBody>
      </p:sp>
      <p:pic>
        <p:nvPicPr>
          <p:cNvPr id="260" name="Picture 2" descr="Forms response chart. Question title: Između učitelja i učenika vladaju dobri odnosi. Number of responses: 79 responses."/>
          <p:cNvPicPr/>
          <p:nvPr/>
        </p:nvPicPr>
        <p:blipFill>
          <a:blip r:embed="rId1"/>
          <a:stretch/>
        </p:blipFill>
        <p:spPr>
          <a:xfrm>
            <a:off x="0" y="530280"/>
            <a:ext cx="12191760" cy="5795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TextShape 1"/>
          <p:cNvSpPr txBox="1"/>
          <p:nvPr/>
        </p:nvSpPr>
        <p:spPr>
          <a:xfrm>
            <a:off x="1097280" y="286560"/>
            <a:ext cx="10058040" cy="14504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2" name="TextShape 2"/>
          <p:cNvSpPr txBox="1"/>
          <p:nvPr/>
        </p:nvSpPr>
        <p:spPr>
          <a:xfrm>
            <a:off x="1097280" y="1845720"/>
            <a:ext cx="10058040" cy="4023000"/>
          </a:xfrm>
          <a:prstGeom prst="rect">
            <a:avLst/>
          </a:prstGeom>
          <a:noFill/>
          <a:ln w="0">
            <a:noFill/>
          </a:ln>
        </p:spPr>
        <p:txBody>
          <a:bodyPr lIns="0" rIns="0">
            <a:noAutofit/>
          </a:bodyPr>
          <a:p>
            <a:endParaRPr b="0" lang="en-US" sz="2000" spc="-1" strike="noStrike">
              <a:solidFill>
                <a:srgbClr val="404040"/>
              </a:solidFill>
              <a:latin typeface="Calibri"/>
            </a:endParaRPr>
          </a:p>
        </p:txBody>
      </p:sp>
      <p:pic>
        <p:nvPicPr>
          <p:cNvPr id="263" name="Picture 2" descr="Forms response chart. Question title: Neki me učitelji vrijeđaju. Number of responses: 78 responses."/>
          <p:cNvPicPr/>
          <p:nvPr/>
        </p:nvPicPr>
        <p:blipFill>
          <a:blip r:embed="rId1"/>
          <a:stretch/>
        </p:blipFill>
        <p:spPr>
          <a:xfrm>
            <a:off x="0" y="530280"/>
            <a:ext cx="12191760" cy="5795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TextShape 1"/>
          <p:cNvSpPr txBox="1"/>
          <p:nvPr/>
        </p:nvSpPr>
        <p:spPr>
          <a:xfrm>
            <a:off x="1097280" y="286560"/>
            <a:ext cx="10058040" cy="14504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5" name="TextShape 2"/>
          <p:cNvSpPr txBox="1"/>
          <p:nvPr/>
        </p:nvSpPr>
        <p:spPr>
          <a:xfrm>
            <a:off x="1097280" y="1845720"/>
            <a:ext cx="10058040" cy="4023000"/>
          </a:xfrm>
          <a:prstGeom prst="rect">
            <a:avLst/>
          </a:prstGeom>
          <a:noFill/>
          <a:ln w="0">
            <a:noFill/>
          </a:ln>
        </p:spPr>
        <p:txBody>
          <a:bodyPr lIns="0" rIns="0">
            <a:noAutofit/>
          </a:bodyPr>
          <a:p>
            <a:endParaRPr b="0" lang="en-US" sz="2000" spc="-1" strike="noStrike">
              <a:solidFill>
                <a:srgbClr val="404040"/>
              </a:solidFill>
              <a:latin typeface="Calibri"/>
            </a:endParaRPr>
          </a:p>
        </p:txBody>
      </p:sp>
      <p:pic>
        <p:nvPicPr>
          <p:cNvPr id="266" name="Picture 2" descr="Forms response chart. Question title: Učitelji se trude razumjeti me. Number of responses: 79 responses."/>
          <p:cNvPicPr/>
          <p:nvPr/>
        </p:nvPicPr>
        <p:blipFill>
          <a:blip r:embed="rId1"/>
          <a:stretch/>
        </p:blipFill>
        <p:spPr>
          <a:xfrm>
            <a:off x="0" y="530280"/>
            <a:ext cx="12191760" cy="5795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TextShape 1"/>
          <p:cNvSpPr txBox="1"/>
          <p:nvPr/>
        </p:nvSpPr>
        <p:spPr>
          <a:xfrm>
            <a:off x="1097280" y="286560"/>
            <a:ext cx="10058040" cy="14504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6" name="TextShape 2"/>
          <p:cNvSpPr txBox="1"/>
          <p:nvPr/>
        </p:nvSpPr>
        <p:spPr>
          <a:xfrm>
            <a:off x="1097280" y="1845720"/>
            <a:ext cx="10058040" cy="4023000"/>
          </a:xfrm>
          <a:prstGeom prst="rect">
            <a:avLst/>
          </a:prstGeom>
          <a:noFill/>
          <a:ln w="0">
            <a:noFill/>
          </a:ln>
        </p:spPr>
        <p:txBody>
          <a:bodyPr lIns="0" rIns="0">
            <a:noAutofit/>
          </a:bodyPr>
          <a:p>
            <a:endParaRPr b="0" lang="en-US" sz="2000" spc="-1" strike="noStrike">
              <a:solidFill>
                <a:srgbClr val="404040"/>
              </a:solidFill>
              <a:latin typeface="Calibri"/>
            </a:endParaRPr>
          </a:p>
        </p:txBody>
      </p:sp>
      <p:pic>
        <p:nvPicPr>
          <p:cNvPr id="107" name="Picture 2" descr="Forms response chart. Question title: Na nastavi ne radim ono što traže učitelji nego nešto drugo. Number of responses: 79 responses."/>
          <p:cNvPicPr/>
          <p:nvPr/>
        </p:nvPicPr>
        <p:blipFill>
          <a:blip r:embed="rId1"/>
          <a:stretch/>
        </p:blipFill>
        <p:spPr>
          <a:xfrm>
            <a:off x="0" y="530280"/>
            <a:ext cx="12191760" cy="5795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TextShape 1"/>
          <p:cNvSpPr txBox="1"/>
          <p:nvPr/>
        </p:nvSpPr>
        <p:spPr>
          <a:xfrm>
            <a:off x="1097280" y="286560"/>
            <a:ext cx="10058040" cy="14504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8" name="TextShape 2"/>
          <p:cNvSpPr txBox="1"/>
          <p:nvPr/>
        </p:nvSpPr>
        <p:spPr>
          <a:xfrm>
            <a:off x="1097280" y="1845720"/>
            <a:ext cx="10058040" cy="4023000"/>
          </a:xfrm>
          <a:prstGeom prst="rect">
            <a:avLst/>
          </a:prstGeom>
          <a:noFill/>
          <a:ln w="0">
            <a:noFill/>
          </a:ln>
        </p:spPr>
        <p:txBody>
          <a:bodyPr lIns="0" rIns="0">
            <a:noAutofit/>
          </a:bodyPr>
          <a:p>
            <a:endParaRPr b="0" lang="en-US" sz="2000" spc="-1" strike="noStrike">
              <a:solidFill>
                <a:srgbClr val="404040"/>
              </a:solidFill>
              <a:latin typeface="Calibri"/>
            </a:endParaRPr>
          </a:p>
        </p:txBody>
      </p:sp>
      <p:pic>
        <p:nvPicPr>
          <p:cNvPr id="269" name="Picture 2" descr="Forms response chart. Question title: Učitelji me poštuju. Number of responses: 79 responses."/>
          <p:cNvPicPr/>
          <p:nvPr/>
        </p:nvPicPr>
        <p:blipFill>
          <a:blip r:embed="rId1"/>
          <a:stretch/>
        </p:blipFill>
        <p:spPr>
          <a:xfrm>
            <a:off x="0" y="530280"/>
            <a:ext cx="12191760" cy="5795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TextShape 1"/>
          <p:cNvSpPr txBox="1"/>
          <p:nvPr/>
        </p:nvSpPr>
        <p:spPr>
          <a:xfrm>
            <a:off x="1097280" y="286560"/>
            <a:ext cx="10058040" cy="14504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1" name="TextShape 2"/>
          <p:cNvSpPr txBox="1"/>
          <p:nvPr/>
        </p:nvSpPr>
        <p:spPr>
          <a:xfrm>
            <a:off x="1097280" y="1845720"/>
            <a:ext cx="10058040" cy="4023000"/>
          </a:xfrm>
          <a:prstGeom prst="rect">
            <a:avLst/>
          </a:prstGeom>
          <a:noFill/>
          <a:ln w="0">
            <a:noFill/>
          </a:ln>
        </p:spPr>
        <p:txBody>
          <a:bodyPr lIns="0" rIns="0">
            <a:noAutofit/>
          </a:bodyPr>
          <a:p>
            <a:endParaRPr b="0" lang="en-US" sz="2000" spc="-1" strike="noStrike">
              <a:solidFill>
                <a:srgbClr val="404040"/>
              </a:solidFill>
              <a:latin typeface="Calibri"/>
            </a:endParaRPr>
          </a:p>
        </p:txBody>
      </p:sp>
      <p:pic>
        <p:nvPicPr>
          <p:cNvPr id="272" name="Picture 2" descr="Forms response chart. Question title: Učitelji nas kažnjavaju bez pravog razloga. Number of responses: 79 responses."/>
          <p:cNvPicPr/>
          <p:nvPr/>
        </p:nvPicPr>
        <p:blipFill>
          <a:blip r:embed="rId1"/>
          <a:stretch/>
        </p:blipFill>
        <p:spPr>
          <a:xfrm>
            <a:off x="0" y="530280"/>
            <a:ext cx="12191760" cy="5795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TextShape 1"/>
          <p:cNvSpPr txBox="1"/>
          <p:nvPr/>
        </p:nvSpPr>
        <p:spPr>
          <a:xfrm>
            <a:off x="1097280" y="286560"/>
            <a:ext cx="10058040" cy="14504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4" name="TextShape 2"/>
          <p:cNvSpPr txBox="1"/>
          <p:nvPr/>
        </p:nvSpPr>
        <p:spPr>
          <a:xfrm>
            <a:off x="1097280" y="1845720"/>
            <a:ext cx="10058040" cy="4023000"/>
          </a:xfrm>
          <a:prstGeom prst="rect">
            <a:avLst/>
          </a:prstGeom>
          <a:noFill/>
          <a:ln w="0">
            <a:noFill/>
          </a:ln>
        </p:spPr>
        <p:txBody>
          <a:bodyPr lIns="0" rIns="0">
            <a:noAutofit/>
          </a:bodyPr>
          <a:p>
            <a:endParaRPr b="0" lang="en-US" sz="2000" spc="-1" strike="noStrike">
              <a:solidFill>
                <a:srgbClr val="404040"/>
              </a:solidFill>
              <a:latin typeface="Calibri"/>
            </a:endParaRPr>
          </a:p>
        </p:txBody>
      </p:sp>
      <p:pic>
        <p:nvPicPr>
          <p:cNvPr id="275" name="Picture 2" descr="Forms response chart. Question title: Učitelji uvažavaju mišljenje i ideje učenika. Number of responses: 79 responses."/>
          <p:cNvPicPr/>
          <p:nvPr/>
        </p:nvPicPr>
        <p:blipFill>
          <a:blip r:embed="rId1"/>
          <a:stretch/>
        </p:blipFill>
        <p:spPr>
          <a:xfrm>
            <a:off x="0" y="530280"/>
            <a:ext cx="12191760" cy="5795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TextShape 1"/>
          <p:cNvSpPr txBox="1"/>
          <p:nvPr/>
        </p:nvSpPr>
        <p:spPr>
          <a:xfrm>
            <a:off x="1097280" y="286560"/>
            <a:ext cx="10058040" cy="14504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7" name="TextShape 2"/>
          <p:cNvSpPr txBox="1"/>
          <p:nvPr/>
        </p:nvSpPr>
        <p:spPr>
          <a:xfrm>
            <a:off x="1097280" y="1845720"/>
            <a:ext cx="10058040" cy="4023000"/>
          </a:xfrm>
          <a:prstGeom prst="rect">
            <a:avLst/>
          </a:prstGeom>
          <a:noFill/>
          <a:ln w="0">
            <a:noFill/>
          </a:ln>
        </p:spPr>
        <p:txBody>
          <a:bodyPr lIns="0" rIns="0">
            <a:noAutofit/>
          </a:bodyPr>
          <a:p>
            <a:endParaRPr b="0" lang="en-US" sz="2000" spc="-1" strike="noStrike">
              <a:solidFill>
                <a:srgbClr val="404040"/>
              </a:solidFill>
              <a:latin typeface="Calibri"/>
            </a:endParaRPr>
          </a:p>
        </p:txBody>
      </p:sp>
      <p:pic>
        <p:nvPicPr>
          <p:cNvPr id="278" name="Picture 2" descr="Forms response chart. Question title: Učitelji se jednako odnose prema svim učenicima. Number of responses: 79 responses."/>
          <p:cNvPicPr/>
          <p:nvPr/>
        </p:nvPicPr>
        <p:blipFill>
          <a:blip r:embed="rId1"/>
          <a:stretch/>
        </p:blipFill>
        <p:spPr>
          <a:xfrm>
            <a:off x="0" y="530280"/>
            <a:ext cx="12191760" cy="5795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TextShape 1"/>
          <p:cNvSpPr txBox="1"/>
          <p:nvPr/>
        </p:nvSpPr>
        <p:spPr>
          <a:xfrm>
            <a:off x="1097280" y="286560"/>
            <a:ext cx="10058040" cy="14504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0" name="TextShape 2"/>
          <p:cNvSpPr txBox="1"/>
          <p:nvPr/>
        </p:nvSpPr>
        <p:spPr>
          <a:xfrm>
            <a:off x="1097280" y="1845720"/>
            <a:ext cx="10058040" cy="4023000"/>
          </a:xfrm>
          <a:prstGeom prst="rect">
            <a:avLst/>
          </a:prstGeom>
          <a:noFill/>
          <a:ln w="0">
            <a:noFill/>
          </a:ln>
        </p:spPr>
        <p:txBody>
          <a:bodyPr lIns="0" rIns="0">
            <a:noAutofit/>
          </a:bodyPr>
          <a:p>
            <a:endParaRPr b="0" lang="en-US" sz="2000" spc="-1" strike="noStrike">
              <a:solidFill>
                <a:srgbClr val="404040"/>
              </a:solidFill>
              <a:latin typeface="Calibri"/>
            </a:endParaRPr>
          </a:p>
        </p:txBody>
      </p:sp>
      <p:pic>
        <p:nvPicPr>
          <p:cNvPr id="281" name="Picture 2" descr="Forms response chart. Question title: Učitelji su pravedni. Number of responses: 79 responses."/>
          <p:cNvPicPr/>
          <p:nvPr/>
        </p:nvPicPr>
        <p:blipFill>
          <a:blip r:embed="rId1"/>
          <a:stretch/>
        </p:blipFill>
        <p:spPr>
          <a:xfrm>
            <a:off x="0" y="530280"/>
            <a:ext cx="12191760" cy="5795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TextShape 1"/>
          <p:cNvSpPr txBox="1"/>
          <p:nvPr/>
        </p:nvSpPr>
        <p:spPr>
          <a:xfrm>
            <a:off x="1097280" y="286560"/>
            <a:ext cx="10058040" cy="14504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3" name="TextShape 2"/>
          <p:cNvSpPr txBox="1"/>
          <p:nvPr/>
        </p:nvSpPr>
        <p:spPr>
          <a:xfrm>
            <a:off x="1097280" y="1845720"/>
            <a:ext cx="10058040" cy="4023000"/>
          </a:xfrm>
          <a:prstGeom prst="rect">
            <a:avLst/>
          </a:prstGeom>
          <a:noFill/>
          <a:ln w="0">
            <a:noFill/>
          </a:ln>
        </p:spPr>
        <p:txBody>
          <a:bodyPr lIns="0" rIns="0">
            <a:noAutofit/>
          </a:bodyPr>
          <a:p>
            <a:endParaRPr b="0" lang="en-US" sz="2000" spc="-1" strike="noStrike">
              <a:solidFill>
                <a:srgbClr val="404040"/>
              </a:solidFill>
              <a:latin typeface="Calibri"/>
            </a:endParaRPr>
          </a:p>
        </p:txBody>
      </p:sp>
      <p:pic>
        <p:nvPicPr>
          <p:cNvPr id="284" name="Picture 2" descr="Forms response chart. Question title: Bojim se neuspjeha u školi. Number of responses: 79 responses."/>
          <p:cNvPicPr/>
          <p:nvPr/>
        </p:nvPicPr>
        <p:blipFill>
          <a:blip r:embed="rId1"/>
          <a:stretch/>
        </p:blipFill>
        <p:spPr>
          <a:xfrm>
            <a:off x="0" y="530280"/>
            <a:ext cx="12191760" cy="5795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TextShape 1"/>
          <p:cNvSpPr txBox="1"/>
          <p:nvPr/>
        </p:nvSpPr>
        <p:spPr>
          <a:xfrm>
            <a:off x="1097280" y="286560"/>
            <a:ext cx="10058040" cy="14504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6" name="TextShape 2"/>
          <p:cNvSpPr txBox="1"/>
          <p:nvPr/>
        </p:nvSpPr>
        <p:spPr>
          <a:xfrm>
            <a:off x="1097280" y="1845720"/>
            <a:ext cx="10058040" cy="4023000"/>
          </a:xfrm>
          <a:prstGeom prst="rect">
            <a:avLst/>
          </a:prstGeom>
          <a:noFill/>
          <a:ln w="0">
            <a:noFill/>
          </a:ln>
        </p:spPr>
        <p:txBody>
          <a:bodyPr lIns="0" rIns="0">
            <a:noAutofit/>
          </a:bodyPr>
          <a:p>
            <a:endParaRPr b="0" lang="en-US" sz="2000" spc="-1" strike="noStrike">
              <a:solidFill>
                <a:srgbClr val="404040"/>
              </a:solidFill>
              <a:latin typeface="Calibri"/>
            </a:endParaRPr>
          </a:p>
        </p:txBody>
      </p:sp>
      <p:pic>
        <p:nvPicPr>
          <p:cNvPr id="287" name="Picture 2" descr="Forms response chart. Question title: Školski program mi je pretežak. Number of responses: 79 responses."/>
          <p:cNvPicPr/>
          <p:nvPr/>
        </p:nvPicPr>
        <p:blipFill>
          <a:blip r:embed="rId1"/>
          <a:stretch/>
        </p:blipFill>
        <p:spPr>
          <a:xfrm>
            <a:off x="0" y="530280"/>
            <a:ext cx="12191760" cy="5795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TextShape 1"/>
          <p:cNvSpPr txBox="1"/>
          <p:nvPr/>
        </p:nvSpPr>
        <p:spPr>
          <a:xfrm>
            <a:off x="1097280" y="286560"/>
            <a:ext cx="10058040" cy="14504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9" name="TextShape 2"/>
          <p:cNvSpPr txBox="1"/>
          <p:nvPr/>
        </p:nvSpPr>
        <p:spPr>
          <a:xfrm>
            <a:off x="1097280" y="1845720"/>
            <a:ext cx="10058040" cy="4023000"/>
          </a:xfrm>
          <a:prstGeom prst="rect">
            <a:avLst/>
          </a:prstGeom>
          <a:noFill/>
          <a:ln w="0">
            <a:noFill/>
          </a:ln>
        </p:spPr>
        <p:txBody>
          <a:bodyPr lIns="0" rIns="0">
            <a:noAutofit/>
          </a:bodyPr>
          <a:p>
            <a:endParaRPr b="0" lang="en-US" sz="2000" spc="-1" strike="noStrike">
              <a:solidFill>
                <a:srgbClr val="404040"/>
              </a:solidFill>
              <a:latin typeface="Calibri"/>
            </a:endParaRPr>
          </a:p>
        </p:txBody>
      </p:sp>
      <p:pic>
        <p:nvPicPr>
          <p:cNvPr id="290" name="Picture 2" descr="Forms response chart. Question title: Bojim se ispitivanja. Number of responses: 79 responses."/>
          <p:cNvPicPr/>
          <p:nvPr/>
        </p:nvPicPr>
        <p:blipFill>
          <a:blip r:embed="rId1"/>
          <a:stretch/>
        </p:blipFill>
        <p:spPr>
          <a:xfrm>
            <a:off x="0" y="530280"/>
            <a:ext cx="12191760" cy="5795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TextShape 1"/>
          <p:cNvSpPr txBox="1"/>
          <p:nvPr/>
        </p:nvSpPr>
        <p:spPr>
          <a:xfrm>
            <a:off x="1097280" y="286560"/>
            <a:ext cx="10058040" cy="14504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92" name="TextShape 2"/>
          <p:cNvSpPr txBox="1"/>
          <p:nvPr/>
        </p:nvSpPr>
        <p:spPr>
          <a:xfrm>
            <a:off x="1097280" y="1845720"/>
            <a:ext cx="10058040" cy="4023000"/>
          </a:xfrm>
          <a:prstGeom prst="rect">
            <a:avLst/>
          </a:prstGeom>
          <a:noFill/>
          <a:ln w="0">
            <a:noFill/>
          </a:ln>
        </p:spPr>
        <p:txBody>
          <a:bodyPr lIns="0" rIns="0">
            <a:noAutofit/>
          </a:bodyPr>
          <a:p>
            <a:endParaRPr b="0" lang="en-US" sz="2000" spc="-1" strike="noStrike">
              <a:solidFill>
                <a:srgbClr val="404040"/>
              </a:solidFill>
              <a:latin typeface="Calibri"/>
            </a:endParaRPr>
          </a:p>
        </p:txBody>
      </p:sp>
      <p:pic>
        <p:nvPicPr>
          <p:cNvPr id="293" name="Picture 2" descr="Forms response chart. Question title: Nastava na daljinu mi je bila zanimljiva i dobra. Number of responses: 79 responses."/>
          <p:cNvPicPr/>
          <p:nvPr/>
        </p:nvPicPr>
        <p:blipFill>
          <a:blip r:embed="rId1"/>
          <a:stretch/>
        </p:blipFill>
        <p:spPr>
          <a:xfrm>
            <a:off x="0" y="530280"/>
            <a:ext cx="12191760" cy="5795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TextShape 1"/>
          <p:cNvSpPr txBox="1"/>
          <p:nvPr/>
        </p:nvSpPr>
        <p:spPr>
          <a:xfrm>
            <a:off x="1097280" y="286560"/>
            <a:ext cx="10058040" cy="14504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95" name="TextShape 2"/>
          <p:cNvSpPr txBox="1"/>
          <p:nvPr/>
        </p:nvSpPr>
        <p:spPr>
          <a:xfrm>
            <a:off x="1097280" y="1845720"/>
            <a:ext cx="10058040" cy="4023000"/>
          </a:xfrm>
          <a:prstGeom prst="rect">
            <a:avLst/>
          </a:prstGeom>
          <a:noFill/>
          <a:ln w="0">
            <a:noFill/>
          </a:ln>
        </p:spPr>
        <p:txBody>
          <a:bodyPr lIns="0" rIns="0">
            <a:noAutofit/>
          </a:bodyPr>
          <a:p>
            <a:endParaRPr b="0" lang="en-US" sz="2000" spc="-1" strike="noStrike">
              <a:solidFill>
                <a:srgbClr val="404040"/>
              </a:solidFill>
              <a:latin typeface="Calibri"/>
            </a:endParaRPr>
          </a:p>
        </p:txBody>
      </p:sp>
      <p:pic>
        <p:nvPicPr>
          <p:cNvPr id="296" name="Picture 2" descr="Forms response chart. Question title: U školi se primjenjuju jasna pravila ponašanja. Number of responses: 79 responses."/>
          <p:cNvPicPr/>
          <p:nvPr/>
        </p:nvPicPr>
        <p:blipFill>
          <a:blip r:embed="rId1"/>
          <a:stretch/>
        </p:blipFill>
        <p:spPr>
          <a:xfrm>
            <a:off x="0" y="530280"/>
            <a:ext cx="12191760" cy="5795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TextShape 1"/>
          <p:cNvSpPr txBox="1"/>
          <p:nvPr/>
        </p:nvSpPr>
        <p:spPr>
          <a:xfrm>
            <a:off x="1097280" y="286560"/>
            <a:ext cx="10058040" cy="14504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9" name="TextShape 2"/>
          <p:cNvSpPr txBox="1"/>
          <p:nvPr/>
        </p:nvSpPr>
        <p:spPr>
          <a:xfrm>
            <a:off x="1097280" y="1845720"/>
            <a:ext cx="10058040" cy="4023000"/>
          </a:xfrm>
          <a:prstGeom prst="rect">
            <a:avLst/>
          </a:prstGeom>
          <a:noFill/>
          <a:ln w="0">
            <a:noFill/>
          </a:ln>
        </p:spPr>
        <p:txBody>
          <a:bodyPr lIns="0" rIns="0">
            <a:noAutofit/>
          </a:bodyPr>
          <a:p>
            <a:endParaRPr b="0" lang="en-US" sz="2000" spc="-1" strike="noStrike">
              <a:solidFill>
                <a:srgbClr val="404040"/>
              </a:solidFill>
              <a:latin typeface="Calibri"/>
            </a:endParaRPr>
          </a:p>
        </p:txBody>
      </p:sp>
      <p:pic>
        <p:nvPicPr>
          <p:cNvPr id="110" name="Picture 2" descr="Forms response chart. Question title: S lakoćom obavljam školske zadatke. Number of responses: 79 responses."/>
          <p:cNvPicPr/>
          <p:nvPr/>
        </p:nvPicPr>
        <p:blipFill>
          <a:blip r:embed="rId1"/>
          <a:stretch/>
        </p:blipFill>
        <p:spPr>
          <a:xfrm>
            <a:off x="0" y="530280"/>
            <a:ext cx="12191760" cy="5795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TextShape 1"/>
          <p:cNvSpPr txBox="1"/>
          <p:nvPr/>
        </p:nvSpPr>
        <p:spPr>
          <a:xfrm>
            <a:off x="1097280" y="286560"/>
            <a:ext cx="10058040" cy="14504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98" name="TextShape 2"/>
          <p:cNvSpPr txBox="1"/>
          <p:nvPr/>
        </p:nvSpPr>
        <p:spPr>
          <a:xfrm>
            <a:off x="1097280" y="1845720"/>
            <a:ext cx="10058040" cy="4023000"/>
          </a:xfrm>
          <a:prstGeom prst="rect">
            <a:avLst/>
          </a:prstGeom>
          <a:noFill/>
          <a:ln w="0">
            <a:noFill/>
          </a:ln>
        </p:spPr>
        <p:txBody>
          <a:bodyPr lIns="0" rIns="0">
            <a:noAutofit/>
          </a:bodyPr>
          <a:p>
            <a:endParaRPr b="0" lang="en-US" sz="2000" spc="-1" strike="noStrike">
              <a:solidFill>
                <a:srgbClr val="404040"/>
              </a:solidFill>
              <a:latin typeface="Calibri"/>
            </a:endParaRPr>
          </a:p>
        </p:txBody>
      </p:sp>
      <p:pic>
        <p:nvPicPr>
          <p:cNvPr id="299" name="Picture 2" descr="Forms response chart. Question title: U mojoj školi i učenici sudjeluju u donošenju odluka važnih za školu. Number of responses: 79 responses."/>
          <p:cNvPicPr/>
          <p:nvPr/>
        </p:nvPicPr>
        <p:blipFill>
          <a:blip r:embed="rId1"/>
          <a:stretch/>
        </p:blipFill>
        <p:spPr>
          <a:xfrm>
            <a:off x="0" y="530280"/>
            <a:ext cx="12191760" cy="5795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TextShape 1"/>
          <p:cNvSpPr txBox="1"/>
          <p:nvPr/>
        </p:nvSpPr>
        <p:spPr>
          <a:xfrm>
            <a:off x="1097280" y="286560"/>
            <a:ext cx="10058040" cy="14504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1" name="TextShape 2"/>
          <p:cNvSpPr txBox="1"/>
          <p:nvPr/>
        </p:nvSpPr>
        <p:spPr>
          <a:xfrm>
            <a:off x="1097280" y="1845720"/>
            <a:ext cx="10058040" cy="4023000"/>
          </a:xfrm>
          <a:prstGeom prst="rect">
            <a:avLst/>
          </a:prstGeom>
          <a:noFill/>
          <a:ln w="0">
            <a:noFill/>
          </a:ln>
        </p:spPr>
        <p:txBody>
          <a:bodyPr lIns="0" rIns="0">
            <a:noAutofit/>
          </a:bodyPr>
          <a:p>
            <a:endParaRPr b="0" lang="en-US" sz="2000" spc="-1" strike="noStrike">
              <a:solidFill>
                <a:srgbClr val="404040"/>
              </a:solidFill>
              <a:latin typeface="Calibri"/>
            </a:endParaRPr>
          </a:p>
        </p:txBody>
      </p:sp>
      <p:pic>
        <p:nvPicPr>
          <p:cNvPr id="302" name="Picture 2" descr="Forms response chart. Question title: Ravnateljica održava dobre odnose s učenicima. Number of responses: 79 responses."/>
          <p:cNvPicPr/>
          <p:nvPr/>
        </p:nvPicPr>
        <p:blipFill>
          <a:blip r:embed="rId1"/>
          <a:stretch/>
        </p:blipFill>
        <p:spPr>
          <a:xfrm>
            <a:off x="0" y="530280"/>
            <a:ext cx="12191760" cy="5795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TextShape 1"/>
          <p:cNvSpPr txBox="1"/>
          <p:nvPr/>
        </p:nvSpPr>
        <p:spPr>
          <a:xfrm>
            <a:off x="1097280" y="286560"/>
            <a:ext cx="10058040" cy="14504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4" name="TextShape 2"/>
          <p:cNvSpPr txBox="1"/>
          <p:nvPr/>
        </p:nvSpPr>
        <p:spPr>
          <a:xfrm>
            <a:off x="1097280" y="1845720"/>
            <a:ext cx="10058040" cy="4023000"/>
          </a:xfrm>
          <a:prstGeom prst="rect">
            <a:avLst/>
          </a:prstGeom>
          <a:noFill/>
          <a:ln w="0">
            <a:noFill/>
          </a:ln>
        </p:spPr>
        <p:txBody>
          <a:bodyPr lIns="0" rIns="0">
            <a:noAutofit/>
          </a:bodyPr>
          <a:p>
            <a:endParaRPr b="0" lang="en-US" sz="2000" spc="-1" strike="noStrike">
              <a:solidFill>
                <a:srgbClr val="404040"/>
              </a:solidFill>
              <a:latin typeface="Calibri"/>
            </a:endParaRPr>
          </a:p>
        </p:txBody>
      </p:sp>
      <p:pic>
        <p:nvPicPr>
          <p:cNvPr id="305" name="Picture 2" descr="Forms response chart. Question title: Knjižnica ima sve knjige koje mi trebaju i koje me zanimaju. Number of responses: 79 responses."/>
          <p:cNvPicPr/>
          <p:nvPr/>
        </p:nvPicPr>
        <p:blipFill>
          <a:blip r:embed="rId1"/>
          <a:stretch/>
        </p:blipFill>
        <p:spPr>
          <a:xfrm>
            <a:off x="0" y="530280"/>
            <a:ext cx="12191760" cy="5795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TextShape 1"/>
          <p:cNvSpPr txBox="1"/>
          <p:nvPr/>
        </p:nvSpPr>
        <p:spPr>
          <a:xfrm>
            <a:off x="1097280" y="286560"/>
            <a:ext cx="10058040" cy="14504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7" name="TextShape 2"/>
          <p:cNvSpPr txBox="1"/>
          <p:nvPr/>
        </p:nvSpPr>
        <p:spPr>
          <a:xfrm>
            <a:off x="1097280" y="1845720"/>
            <a:ext cx="10058040" cy="4023000"/>
          </a:xfrm>
          <a:prstGeom prst="rect">
            <a:avLst/>
          </a:prstGeom>
          <a:noFill/>
          <a:ln w="0">
            <a:noFill/>
          </a:ln>
        </p:spPr>
        <p:txBody>
          <a:bodyPr lIns="0" rIns="0">
            <a:noAutofit/>
          </a:bodyPr>
          <a:p>
            <a:endParaRPr b="0" lang="en-US" sz="2000" spc="-1" strike="noStrike">
              <a:solidFill>
                <a:srgbClr val="404040"/>
              </a:solidFill>
              <a:latin typeface="Calibri"/>
            </a:endParaRPr>
          </a:p>
        </p:txBody>
      </p:sp>
      <p:pic>
        <p:nvPicPr>
          <p:cNvPr id="308" name="Picture 2" descr="Forms response chart. Question title: Škola ima dovoljno računala koje učenici mogu koristiti. Number of responses: 79 responses."/>
          <p:cNvPicPr/>
          <p:nvPr/>
        </p:nvPicPr>
        <p:blipFill>
          <a:blip r:embed="rId1"/>
          <a:stretch/>
        </p:blipFill>
        <p:spPr>
          <a:xfrm>
            <a:off x="0" y="530280"/>
            <a:ext cx="12191760" cy="5795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TextShape 1"/>
          <p:cNvSpPr txBox="1"/>
          <p:nvPr/>
        </p:nvSpPr>
        <p:spPr>
          <a:xfrm>
            <a:off x="1097280" y="286560"/>
            <a:ext cx="10058040" cy="14504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0" name="TextShape 2"/>
          <p:cNvSpPr txBox="1"/>
          <p:nvPr/>
        </p:nvSpPr>
        <p:spPr>
          <a:xfrm>
            <a:off x="1097280" y="1845720"/>
            <a:ext cx="10058040" cy="4023000"/>
          </a:xfrm>
          <a:prstGeom prst="rect">
            <a:avLst/>
          </a:prstGeom>
          <a:noFill/>
          <a:ln w="0">
            <a:noFill/>
          </a:ln>
        </p:spPr>
        <p:txBody>
          <a:bodyPr lIns="0" rIns="0">
            <a:noAutofit/>
          </a:bodyPr>
          <a:p>
            <a:endParaRPr b="0" lang="en-US" sz="2000" spc="-1" strike="noStrike">
              <a:solidFill>
                <a:srgbClr val="404040"/>
              </a:solidFill>
              <a:latin typeface="Calibri"/>
            </a:endParaRPr>
          </a:p>
        </p:txBody>
      </p:sp>
      <p:pic>
        <p:nvPicPr>
          <p:cNvPr id="311" name="Picture 4" descr=""/>
          <p:cNvPicPr/>
          <p:nvPr/>
        </p:nvPicPr>
        <p:blipFill>
          <a:blip r:embed="rId1"/>
          <a:srcRect l="29454" t="41339" r="30851" b="10582"/>
          <a:stretch/>
        </p:blipFill>
        <p:spPr>
          <a:xfrm>
            <a:off x="1800360" y="578520"/>
            <a:ext cx="8368200" cy="57009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TextShape 1"/>
          <p:cNvSpPr txBox="1"/>
          <p:nvPr/>
        </p:nvSpPr>
        <p:spPr>
          <a:xfrm>
            <a:off x="1097280" y="286560"/>
            <a:ext cx="10058040" cy="14504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3" name="TextShape 2"/>
          <p:cNvSpPr txBox="1"/>
          <p:nvPr/>
        </p:nvSpPr>
        <p:spPr>
          <a:xfrm>
            <a:off x="1097280" y="1845720"/>
            <a:ext cx="10058040" cy="4023000"/>
          </a:xfrm>
          <a:prstGeom prst="rect">
            <a:avLst/>
          </a:prstGeom>
          <a:noFill/>
          <a:ln w="0">
            <a:noFill/>
          </a:ln>
        </p:spPr>
        <p:txBody>
          <a:bodyPr lIns="0" rIns="0">
            <a:noAutofit/>
          </a:bodyPr>
          <a:p>
            <a:endParaRPr b="0" lang="en-US" sz="2000" spc="-1" strike="noStrike">
              <a:solidFill>
                <a:srgbClr val="404040"/>
              </a:solidFill>
              <a:latin typeface="Calibri"/>
            </a:endParaRPr>
          </a:p>
        </p:txBody>
      </p:sp>
      <p:pic>
        <p:nvPicPr>
          <p:cNvPr id="314" name="Picture 4" descr=""/>
          <p:cNvPicPr/>
          <p:nvPr/>
        </p:nvPicPr>
        <p:blipFill>
          <a:blip r:embed="rId1"/>
          <a:srcRect l="29589" t="41339" r="30507" b="10949"/>
          <a:stretch/>
        </p:blipFill>
        <p:spPr>
          <a:xfrm>
            <a:off x="1910520" y="593640"/>
            <a:ext cx="8431200" cy="56707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TextShape 1"/>
          <p:cNvSpPr txBox="1"/>
          <p:nvPr/>
        </p:nvSpPr>
        <p:spPr>
          <a:xfrm>
            <a:off x="1097280" y="286560"/>
            <a:ext cx="10058040" cy="14504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6" name="TextShape 2"/>
          <p:cNvSpPr txBox="1"/>
          <p:nvPr/>
        </p:nvSpPr>
        <p:spPr>
          <a:xfrm>
            <a:off x="1097280" y="1845720"/>
            <a:ext cx="10058040" cy="4023000"/>
          </a:xfrm>
          <a:prstGeom prst="rect">
            <a:avLst/>
          </a:prstGeom>
          <a:noFill/>
          <a:ln w="0">
            <a:noFill/>
          </a:ln>
        </p:spPr>
        <p:txBody>
          <a:bodyPr lIns="0" rIns="0">
            <a:noAutofit/>
          </a:bodyPr>
          <a:p>
            <a:endParaRPr b="0" lang="en-US" sz="2000" spc="-1" strike="noStrike">
              <a:solidFill>
                <a:srgbClr val="404040"/>
              </a:solidFill>
              <a:latin typeface="Calibri"/>
            </a:endParaRPr>
          </a:p>
        </p:txBody>
      </p:sp>
      <p:pic>
        <p:nvPicPr>
          <p:cNvPr id="317" name="Picture 4" descr=""/>
          <p:cNvPicPr/>
          <p:nvPr/>
        </p:nvPicPr>
        <p:blipFill>
          <a:blip r:embed="rId1"/>
          <a:srcRect l="29865" t="41339" r="30300" b="10459"/>
          <a:stretch/>
        </p:blipFill>
        <p:spPr>
          <a:xfrm>
            <a:off x="1848240" y="537840"/>
            <a:ext cx="8494920" cy="57819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TextShape 1"/>
          <p:cNvSpPr txBox="1"/>
          <p:nvPr/>
        </p:nvSpPr>
        <p:spPr>
          <a:xfrm>
            <a:off x="1097280" y="286560"/>
            <a:ext cx="10058040" cy="14504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9" name="TextShape 2"/>
          <p:cNvSpPr txBox="1"/>
          <p:nvPr/>
        </p:nvSpPr>
        <p:spPr>
          <a:xfrm>
            <a:off x="1097280" y="1845720"/>
            <a:ext cx="10058040" cy="4023000"/>
          </a:xfrm>
          <a:prstGeom prst="rect">
            <a:avLst/>
          </a:prstGeom>
          <a:noFill/>
          <a:ln w="0">
            <a:noFill/>
          </a:ln>
        </p:spPr>
        <p:txBody>
          <a:bodyPr lIns="0" rIns="0">
            <a:noAutofit/>
          </a:bodyPr>
          <a:p>
            <a:endParaRPr b="0" lang="en-US" sz="2000" spc="-1" strike="noStrike">
              <a:solidFill>
                <a:srgbClr val="404040"/>
              </a:solidFill>
              <a:latin typeface="Calibri"/>
            </a:endParaRPr>
          </a:p>
        </p:txBody>
      </p:sp>
      <p:pic>
        <p:nvPicPr>
          <p:cNvPr id="320" name="Picture 4" descr=""/>
          <p:cNvPicPr/>
          <p:nvPr/>
        </p:nvPicPr>
        <p:blipFill>
          <a:blip r:embed="rId1"/>
          <a:srcRect l="29520" t="41339" r="30300" b="10459"/>
          <a:stretch/>
        </p:blipFill>
        <p:spPr>
          <a:xfrm>
            <a:off x="1758600" y="501840"/>
            <a:ext cx="8674560" cy="58536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TextShape 1"/>
          <p:cNvSpPr txBox="1"/>
          <p:nvPr/>
        </p:nvSpPr>
        <p:spPr>
          <a:xfrm>
            <a:off x="1097280" y="286560"/>
            <a:ext cx="10058040" cy="14504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2" name="TextShape 2"/>
          <p:cNvSpPr txBox="1"/>
          <p:nvPr/>
        </p:nvSpPr>
        <p:spPr>
          <a:xfrm>
            <a:off x="1097280" y="1845720"/>
            <a:ext cx="10058040" cy="4023000"/>
          </a:xfrm>
          <a:prstGeom prst="rect">
            <a:avLst/>
          </a:prstGeom>
          <a:noFill/>
          <a:ln w="0">
            <a:noFill/>
          </a:ln>
        </p:spPr>
        <p:txBody>
          <a:bodyPr lIns="0" rIns="0">
            <a:noAutofit/>
          </a:bodyPr>
          <a:p>
            <a:endParaRPr b="0" lang="en-US" sz="2000" spc="-1" strike="noStrike">
              <a:solidFill>
                <a:srgbClr val="404040"/>
              </a:solidFill>
              <a:latin typeface="Calibri"/>
            </a:endParaRPr>
          </a:p>
        </p:txBody>
      </p:sp>
      <p:pic>
        <p:nvPicPr>
          <p:cNvPr id="323" name="Picture 4" descr=""/>
          <p:cNvPicPr/>
          <p:nvPr/>
        </p:nvPicPr>
        <p:blipFill>
          <a:blip r:embed="rId1"/>
          <a:srcRect l="29658" t="41339" r="30300" b="10704"/>
          <a:stretch/>
        </p:blipFill>
        <p:spPr>
          <a:xfrm>
            <a:off x="1794240" y="510480"/>
            <a:ext cx="8664120" cy="58370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TextShape 1"/>
          <p:cNvSpPr txBox="1"/>
          <p:nvPr/>
        </p:nvSpPr>
        <p:spPr>
          <a:xfrm>
            <a:off x="1097280" y="286560"/>
            <a:ext cx="10058040" cy="14504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5" name="TextShape 2"/>
          <p:cNvSpPr txBox="1"/>
          <p:nvPr/>
        </p:nvSpPr>
        <p:spPr>
          <a:xfrm>
            <a:off x="1097280" y="1845720"/>
            <a:ext cx="10058040" cy="4023000"/>
          </a:xfrm>
          <a:prstGeom prst="rect">
            <a:avLst/>
          </a:prstGeom>
          <a:noFill/>
          <a:ln w="0">
            <a:noFill/>
          </a:ln>
        </p:spPr>
        <p:txBody>
          <a:bodyPr lIns="0" rIns="0">
            <a:noAutofit/>
          </a:bodyPr>
          <a:p>
            <a:endParaRPr b="0" lang="en-US" sz="2000" spc="-1" strike="noStrike">
              <a:solidFill>
                <a:srgbClr val="404040"/>
              </a:solidFill>
              <a:latin typeface="Calibri"/>
            </a:endParaRPr>
          </a:p>
        </p:txBody>
      </p:sp>
      <p:pic>
        <p:nvPicPr>
          <p:cNvPr id="326" name="Picture 4" descr=""/>
          <p:cNvPicPr/>
          <p:nvPr/>
        </p:nvPicPr>
        <p:blipFill>
          <a:blip r:embed="rId1"/>
          <a:srcRect l="29520" t="41339" r="30300" b="10949"/>
          <a:stretch/>
        </p:blipFill>
        <p:spPr>
          <a:xfrm>
            <a:off x="1656360" y="463320"/>
            <a:ext cx="8878680" cy="5930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TextShape 1"/>
          <p:cNvSpPr txBox="1"/>
          <p:nvPr/>
        </p:nvSpPr>
        <p:spPr>
          <a:xfrm>
            <a:off x="1097280" y="286560"/>
            <a:ext cx="10058040" cy="14504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2" name="TextShape 2"/>
          <p:cNvSpPr txBox="1"/>
          <p:nvPr/>
        </p:nvSpPr>
        <p:spPr>
          <a:xfrm>
            <a:off x="1097280" y="1845720"/>
            <a:ext cx="10058040" cy="4023000"/>
          </a:xfrm>
          <a:prstGeom prst="rect">
            <a:avLst/>
          </a:prstGeom>
          <a:noFill/>
          <a:ln w="0">
            <a:noFill/>
          </a:ln>
        </p:spPr>
        <p:txBody>
          <a:bodyPr lIns="0" rIns="0">
            <a:noAutofit/>
          </a:bodyPr>
          <a:p>
            <a:endParaRPr b="0" lang="en-US" sz="2000" spc="-1" strike="noStrike">
              <a:solidFill>
                <a:srgbClr val="404040"/>
              </a:solidFill>
              <a:latin typeface="Calibri"/>
            </a:endParaRPr>
          </a:p>
        </p:txBody>
      </p:sp>
      <p:pic>
        <p:nvPicPr>
          <p:cNvPr id="113" name="Picture 2" descr="Forms response chart. Question title: Škola me potiče na razmišljanje i stvaranje novih ideja. Number of responses: 79 responses."/>
          <p:cNvPicPr/>
          <p:nvPr/>
        </p:nvPicPr>
        <p:blipFill>
          <a:blip r:embed="rId1"/>
          <a:stretch/>
        </p:blipFill>
        <p:spPr>
          <a:xfrm>
            <a:off x="0" y="530280"/>
            <a:ext cx="12191760" cy="5795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TextShape 1"/>
          <p:cNvSpPr txBox="1"/>
          <p:nvPr/>
        </p:nvSpPr>
        <p:spPr>
          <a:xfrm>
            <a:off x="1097280" y="286560"/>
            <a:ext cx="10058040" cy="14504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8" name="TextShape 2"/>
          <p:cNvSpPr txBox="1"/>
          <p:nvPr/>
        </p:nvSpPr>
        <p:spPr>
          <a:xfrm>
            <a:off x="1097280" y="1845720"/>
            <a:ext cx="10058040" cy="4023000"/>
          </a:xfrm>
          <a:prstGeom prst="rect">
            <a:avLst/>
          </a:prstGeom>
          <a:noFill/>
          <a:ln w="0">
            <a:noFill/>
          </a:ln>
        </p:spPr>
        <p:txBody>
          <a:bodyPr lIns="0" rIns="0">
            <a:noAutofit/>
          </a:bodyPr>
          <a:p>
            <a:endParaRPr b="0" lang="en-US" sz="2000" spc="-1" strike="noStrike">
              <a:solidFill>
                <a:srgbClr val="404040"/>
              </a:solidFill>
              <a:latin typeface="Calibri"/>
            </a:endParaRPr>
          </a:p>
        </p:txBody>
      </p:sp>
      <p:pic>
        <p:nvPicPr>
          <p:cNvPr id="329" name="Picture 4" descr=""/>
          <p:cNvPicPr/>
          <p:nvPr/>
        </p:nvPicPr>
        <p:blipFill>
          <a:blip r:embed="rId1"/>
          <a:srcRect l="29727" t="41339" r="30507" b="10827"/>
          <a:stretch/>
        </p:blipFill>
        <p:spPr>
          <a:xfrm>
            <a:off x="1819080" y="514440"/>
            <a:ext cx="8614080" cy="58287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TextShape 1"/>
          <p:cNvSpPr txBox="1"/>
          <p:nvPr/>
        </p:nvSpPr>
        <p:spPr>
          <a:xfrm>
            <a:off x="1097280" y="286560"/>
            <a:ext cx="10058040" cy="14504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1" name="TextShape 2"/>
          <p:cNvSpPr txBox="1"/>
          <p:nvPr/>
        </p:nvSpPr>
        <p:spPr>
          <a:xfrm>
            <a:off x="1097280" y="1845720"/>
            <a:ext cx="10058040" cy="4023000"/>
          </a:xfrm>
          <a:prstGeom prst="rect">
            <a:avLst/>
          </a:prstGeom>
          <a:noFill/>
          <a:ln w="0">
            <a:noFill/>
          </a:ln>
        </p:spPr>
        <p:txBody>
          <a:bodyPr lIns="0" rIns="0">
            <a:noAutofit/>
          </a:bodyPr>
          <a:p>
            <a:endParaRPr b="0" lang="en-US" sz="2000" spc="-1" strike="noStrike">
              <a:solidFill>
                <a:srgbClr val="404040"/>
              </a:solidFill>
              <a:latin typeface="Calibri"/>
            </a:endParaRPr>
          </a:p>
        </p:txBody>
      </p:sp>
      <p:pic>
        <p:nvPicPr>
          <p:cNvPr id="332" name="Picture 4" descr=""/>
          <p:cNvPicPr/>
          <p:nvPr/>
        </p:nvPicPr>
        <p:blipFill>
          <a:blip r:embed="rId1"/>
          <a:srcRect l="29520" t="41339" r="30369" b="11072"/>
          <a:stretch/>
        </p:blipFill>
        <p:spPr>
          <a:xfrm>
            <a:off x="1741680" y="523080"/>
            <a:ext cx="8708400" cy="58118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TextShape 1"/>
          <p:cNvSpPr txBox="1"/>
          <p:nvPr/>
        </p:nvSpPr>
        <p:spPr>
          <a:xfrm>
            <a:off x="1097280" y="286560"/>
            <a:ext cx="10058040" cy="14504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5" name="TextShape 2"/>
          <p:cNvSpPr txBox="1"/>
          <p:nvPr/>
        </p:nvSpPr>
        <p:spPr>
          <a:xfrm>
            <a:off x="1097280" y="1845720"/>
            <a:ext cx="10058040" cy="4023000"/>
          </a:xfrm>
          <a:prstGeom prst="rect">
            <a:avLst/>
          </a:prstGeom>
          <a:noFill/>
          <a:ln w="0">
            <a:noFill/>
          </a:ln>
        </p:spPr>
        <p:txBody>
          <a:bodyPr lIns="0" rIns="0">
            <a:noAutofit/>
          </a:bodyPr>
          <a:p>
            <a:endParaRPr b="0" lang="en-US" sz="2000" spc="-1" strike="noStrike">
              <a:solidFill>
                <a:srgbClr val="404040"/>
              </a:solidFill>
              <a:latin typeface="Calibri"/>
            </a:endParaRPr>
          </a:p>
        </p:txBody>
      </p:sp>
      <p:pic>
        <p:nvPicPr>
          <p:cNvPr id="116" name="Picture 2" descr="Forms response chart. Question title: U školi se dobro ponašam. Number of responses: 79 responses."/>
          <p:cNvPicPr/>
          <p:nvPr/>
        </p:nvPicPr>
        <p:blipFill>
          <a:blip r:embed="rId1"/>
          <a:stretch/>
        </p:blipFill>
        <p:spPr>
          <a:xfrm>
            <a:off x="0" y="530280"/>
            <a:ext cx="12191760" cy="5795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41</TotalTime>
  <Application>LibreOffice/7.0.1.2$Windows_X86_64 LibreOffice_project/7cbcfc562f6eb6708b5ff7d7397325de9e764452</Application>
  <Words>21</Words>
  <Paragraphs>7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2022-08-26T08:12:19Z</dcterms:created>
  <dc:creator>Dario Zagorec</dc:creator>
  <dc:description/>
  <dc:language>hr-HR</dc:language>
  <cp:lastModifiedBy>Dario Zagorec</cp:lastModifiedBy>
  <dcterms:modified xsi:type="dcterms:W3CDTF">2022-08-26T08:53:25Z</dcterms:modified>
  <cp:revision>1</cp:revision>
  <dc:subject/>
  <dc:title>Samovrednovanje rada škole 2021./2022.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Widescreen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81</vt:i4>
  </property>
</Properties>
</file>